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bonnoit-adc\AppData\Local\Microsoft\Windows\INetCache\Content.Outlook\EMV5MONE\Redesign%20Grille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pPr>
            <a:r>
              <a:rPr lang="fr-FR" sz="1800" b="1" dirty="0">
                <a:solidFill>
                  <a:schemeClr val="tx1"/>
                </a:solidFill>
                <a:latin typeface="Marianne" panose="02000000000000000000" pitchFamily="2" charset="0"/>
              </a:rPr>
              <a:t>Impact des revalorisations indiciaires</a:t>
            </a:r>
            <a:r>
              <a:rPr lang="fr-FR" sz="1800" b="1" baseline="0" dirty="0">
                <a:solidFill>
                  <a:schemeClr val="tx1"/>
                </a:solidFill>
                <a:latin typeface="Marianne" panose="02000000000000000000" pitchFamily="2" charset="0"/>
              </a:rPr>
              <a:t> de début de carrière sur la trajectoire de rémunération du B</a:t>
            </a:r>
          </a:p>
        </c:rich>
      </c:tx>
      <c:layout>
        <c:manualLayout>
          <c:xMode val="edge"/>
          <c:yMode val="edge"/>
          <c:x val="1.8662130330350201E-2"/>
          <c:y val="1.35615585910816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Marianne" panose="02000000000000000000" pitchFamily="2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5"/>
          <c:order val="0"/>
          <c:tx>
            <c:v>C2 actuel</c:v>
          </c:tx>
          <c:spPr>
            <a:ln w="28575" cap="rnd">
              <a:solidFill>
                <a:srgbClr val="0070C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après!$I$3:$I$380</c:f>
              <c:numCache>
                <c:formatCode>0</c:formatCode>
                <c:ptCount val="378"/>
                <c:pt idx="0">
                  <c:v>0</c:v>
                </c:pt>
                <c:pt idx="1">
                  <c:v>8.3333333333333329E-2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0.41666666666666669</c:v>
                </c:pt>
                <c:pt idx="6">
                  <c:v>0.5</c:v>
                </c:pt>
                <c:pt idx="7">
                  <c:v>0.58333333333333337</c:v>
                </c:pt>
                <c:pt idx="8">
                  <c:v>0.66666666666666663</c:v>
                </c:pt>
                <c:pt idx="9">
                  <c:v>0.75</c:v>
                </c:pt>
                <c:pt idx="10">
                  <c:v>0.83333333333333337</c:v>
                </c:pt>
                <c:pt idx="11">
                  <c:v>0.91666666666666663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1.1666666666666667</c:v>
                </c:pt>
                <c:pt idx="15">
                  <c:v>1.25</c:v>
                </c:pt>
                <c:pt idx="16">
                  <c:v>1.3333333333333333</c:v>
                </c:pt>
                <c:pt idx="17">
                  <c:v>1.4166666666666667</c:v>
                </c:pt>
                <c:pt idx="18">
                  <c:v>1.5</c:v>
                </c:pt>
                <c:pt idx="19">
                  <c:v>1.5833333333333333</c:v>
                </c:pt>
                <c:pt idx="20">
                  <c:v>1.6666666666666667</c:v>
                </c:pt>
                <c:pt idx="21">
                  <c:v>1.75</c:v>
                </c:pt>
                <c:pt idx="22">
                  <c:v>1.8333333333333333</c:v>
                </c:pt>
                <c:pt idx="23">
                  <c:v>1.9166666666666667</c:v>
                </c:pt>
                <c:pt idx="24">
                  <c:v>2</c:v>
                </c:pt>
                <c:pt idx="25">
                  <c:v>2.0833333333333335</c:v>
                </c:pt>
                <c:pt idx="26">
                  <c:v>2.1666666666666665</c:v>
                </c:pt>
                <c:pt idx="27">
                  <c:v>2.25</c:v>
                </c:pt>
                <c:pt idx="28">
                  <c:v>2.3333333333333335</c:v>
                </c:pt>
                <c:pt idx="29">
                  <c:v>2.4166666666666665</c:v>
                </c:pt>
                <c:pt idx="30">
                  <c:v>2.5</c:v>
                </c:pt>
                <c:pt idx="31">
                  <c:v>2.5833333333333335</c:v>
                </c:pt>
                <c:pt idx="32">
                  <c:v>2.6666666666666665</c:v>
                </c:pt>
                <c:pt idx="33">
                  <c:v>2.75</c:v>
                </c:pt>
                <c:pt idx="34">
                  <c:v>2.8333333333333335</c:v>
                </c:pt>
                <c:pt idx="35">
                  <c:v>2.9166666666666665</c:v>
                </c:pt>
                <c:pt idx="36">
                  <c:v>3</c:v>
                </c:pt>
                <c:pt idx="37">
                  <c:v>3.0833333333333335</c:v>
                </c:pt>
                <c:pt idx="38">
                  <c:v>3.1666666666666665</c:v>
                </c:pt>
                <c:pt idx="39">
                  <c:v>3.25</c:v>
                </c:pt>
                <c:pt idx="40">
                  <c:v>3.3333333333333335</c:v>
                </c:pt>
                <c:pt idx="41">
                  <c:v>3.4166666666666665</c:v>
                </c:pt>
                <c:pt idx="42">
                  <c:v>3.5</c:v>
                </c:pt>
                <c:pt idx="43">
                  <c:v>3.5833333333333335</c:v>
                </c:pt>
                <c:pt idx="44">
                  <c:v>3.6666666666666665</c:v>
                </c:pt>
                <c:pt idx="45">
                  <c:v>3.75</c:v>
                </c:pt>
                <c:pt idx="46">
                  <c:v>3.8333333333333335</c:v>
                </c:pt>
                <c:pt idx="47">
                  <c:v>3.9166666666666665</c:v>
                </c:pt>
                <c:pt idx="48">
                  <c:v>4</c:v>
                </c:pt>
                <c:pt idx="49">
                  <c:v>4.083333333333333</c:v>
                </c:pt>
                <c:pt idx="50">
                  <c:v>4.166666666666667</c:v>
                </c:pt>
                <c:pt idx="51">
                  <c:v>4.25</c:v>
                </c:pt>
                <c:pt idx="52">
                  <c:v>4.333333333333333</c:v>
                </c:pt>
                <c:pt idx="53">
                  <c:v>4.416666666666667</c:v>
                </c:pt>
                <c:pt idx="54">
                  <c:v>4.5</c:v>
                </c:pt>
                <c:pt idx="55">
                  <c:v>4.583333333333333</c:v>
                </c:pt>
                <c:pt idx="56">
                  <c:v>4.666666666666667</c:v>
                </c:pt>
                <c:pt idx="57">
                  <c:v>4.75</c:v>
                </c:pt>
                <c:pt idx="58">
                  <c:v>4.833333333333333</c:v>
                </c:pt>
                <c:pt idx="59">
                  <c:v>4.916666666666667</c:v>
                </c:pt>
                <c:pt idx="60">
                  <c:v>5</c:v>
                </c:pt>
                <c:pt idx="61">
                  <c:v>5.083333333333333</c:v>
                </c:pt>
                <c:pt idx="62">
                  <c:v>5.166666666666667</c:v>
                </c:pt>
                <c:pt idx="63">
                  <c:v>5.25</c:v>
                </c:pt>
                <c:pt idx="64">
                  <c:v>5.333333333333333</c:v>
                </c:pt>
                <c:pt idx="65">
                  <c:v>5.416666666666667</c:v>
                </c:pt>
                <c:pt idx="66">
                  <c:v>5.5</c:v>
                </c:pt>
                <c:pt idx="67">
                  <c:v>5.583333333333333</c:v>
                </c:pt>
                <c:pt idx="68">
                  <c:v>5.666666666666667</c:v>
                </c:pt>
                <c:pt idx="69">
                  <c:v>5.75</c:v>
                </c:pt>
                <c:pt idx="70">
                  <c:v>5.833333333333333</c:v>
                </c:pt>
                <c:pt idx="71">
                  <c:v>5.916666666666667</c:v>
                </c:pt>
                <c:pt idx="72">
                  <c:v>6</c:v>
                </c:pt>
                <c:pt idx="73">
                  <c:v>6.083333333333333</c:v>
                </c:pt>
                <c:pt idx="74">
                  <c:v>6.166666666666667</c:v>
                </c:pt>
                <c:pt idx="75">
                  <c:v>6.25</c:v>
                </c:pt>
                <c:pt idx="76">
                  <c:v>6.333333333333333</c:v>
                </c:pt>
                <c:pt idx="77">
                  <c:v>6.416666666666667</c:v>
                </c:pt>
                <c:pt idx="78">
                  <c:v>6.5</c:v>
                </c:pt>
                <c:pt idx="79">
                  <c:v>6.583333333333333</c:v>
                </c:pt>
                <c:pt idx="80">
                  <c:v>6.666666666666667</c:v>
                </c:pt>
                <c:pt idx="81">
                  <c:v>6.75</c:v>
                </c:pt>
                <c:pt idx="82">
                  <c:v>6.833333333333333</c:v>
                </c:pt>
                <c:pt idx="83">
                  <c:v>6.916666666666667</c:v>
                </c:pt>
                <c:pt idx="84">
                  <c:v>7</c:v>
                </c:pt>
                <c:pt idx="85">
                  <c:v>7.083333333333333</c:v>
                </c:pt>
                <c:pt idx="86">
                  <c:v>7.166666666666667</c:v>
                </c:pt>
                <c:pt idx="87">
                  <c:v>7.25</c:v>
                </c:pt>
                <c:pt idx="88">
                  <c:v>7.333333333333333</c:v>
                </c:pt>
                <c:pt idx="89">
                  <c:v>7.416666666666667</c:v>
                </c:pt>
                <c:pt idx="90">
                  <c:v>7.5</c:v>
                </c:pt>
                <c:pt idx="91">
                  <c:v>7.583333333333333</c:v>
                </c:pt>
                <c:pt idx="92">
                  <c:v>7.666666666666667</c:v>
                </c:pt>
                <c:pt idx="93">
                  <c:v>7.75</c:v>
                </c:pt>
                <c:pt idx="94">
                  <c:v>7.833333333333333</c:v>
                </c:pt>
                <c:pt idx="95">
                  <c:v>7.916666666666667</c:v>
                </c:pt>
                <c:pt idx="96">
                  <c:v>8</c:v>
                </c:pt>
                <c:pt idx="97">
                  <c:v>8.0833333333333339</c:v>
                </c:pt>
                <c:pt idx="98">
                  <c:v>8.1666666666666661</c:v>
                </c:pt>
                <c:pt idx="99">
                  <c:v>8.25</c:v>
                </c:pt>
                <c:pt idx="100">
                  <c:v>8.3333333333333339</c:v>
                </c:pt>
                <c:pt idx="101">
                  <c:v>8.4166666666666661</c:v>
                </c:pt>
                <c:pt idx="102">
                  <c:v>8.5</c:v>
                </c:pt>
                <c:pt idx="103">
                  <c:v>8.5833333333333339</c:v>
                </c:pt>
                <c:pt idx="104">
                  <c:v>8.6666666666666661</c:v>
                </c:pt>
                <c:pt idx="105">
                  <c:v>8.75</c:v>
                </c:pt>
                <c:pt idx="106">
                  <c:v>8.8333333333333339</c:v>
                </c:pt>
                <c:pt idx="107">
                  <c:v>8.9166666666666661</c:v>
                </c:pt>
                <c:pt idx="108">
                  <c:v>9</c:v>
                </c:pt>
                <c:pt idx="109">
                  <c:v>9.0833333333333339</c:v>
                </c:pt>
                <c:pt idx="110">
                  <c:v>9.1666666666666661</c:v>
                </c:pt>
                <c:pt idx="111">
                  <c:v>9.25</c:v>
                </c:pt>
                <c:pt idx="112">
                  <c:v>9.3333333333333339</c:v>
                </c:pt>
                <c:pt idx="113">
                  <c:v>9.4166666666666661</c:v>
                </c:pt>
                <c:pt idx="114">
                  <c:v>9.5</c:v>
                </c:pt>
                <c:pt idx="115">
                  <c:v>9.5833333333333339</c:v>
                </c:pt>
                <c:pt idx="116">
                  <c:v>9.6666666666666661</c:v>
                </c:pt>
                <c:pt idx="117">
                  <c:v>9.75</c:v>
                </c:pt>
                <c:pt idx="118">
                  <c:v>9.8333333333333339</c:v>
                </c:pt>
                <c:pt idx="119">
                  <c:v>9.9166666666666661</c:v>
                </c:pt>
                <c:pt idx="120">
                  <c:v>10</c:v>
                </c:pt>
                <c:pt idx="121">
                  <c:v>10.083333333333334</c:v>
                </c:pt>
                <c:pt idx="122">
                  <c:v>10.166666666666666</c:v>
                </c:pt>
                <c:pt idx="123">
                  <c:v>10.25</c:v>
                </c:pt>
                <c:pt idx="124">
                  <c:v>10.333333333333334</c:v>
                </c:pt>
                <c:pt idx="125">
                  <c:v>10.416666666666666</c:v>
                </c:pt>
                <c:pt idx="126">
                  <c:v>10.5</c:v>
                </c:pt>
                <c:pt idx="127">
                  <c:v>10.583333333333334</c:v>
                </c:pt>
                <c:pt idx="128">
                  <c:v>10.666666666666666</c:v>
                </c:pt>
                <c:pt idx="129">
                  <c:v>10.75</c:v>
                </c:pt>
                <c:pt idx="130">
                  <c:v>10.833333333333334</c:v>
                </c:pt>
                <c:pt idx="131">
                  <c:v>10.916666666666666</c:v>
                </c:pt>
                <c:pt idx="132">
                  <c:v>11</c:v>
                </c:pt>
                <c:pt idx="133">
                  <c:v>11.083333333333334</c:v>
                </c:pt>
                <c:pt idx="134">
                  <c:v>11.166666666666666</c:v>
                </c:pt>
                <c:pt idx="135">
                  <c:v>11.25</c:v>
                </c:pt>
                <c:pt idx="136">
                  <c:v>11.333333333333334</c:v>
                </c:pt>
                <c:pt idx="137">
                  <c:v>11.416666666666666</c:v>
                </c:pt>
                <c:pt idx="138">
                  <c:v>11.5</c:v>
                </c:pt>
                <c:pt idx="139">
                  <c:v>11.583333333333334</c:v>
                </c:pt>
                <c:pt idx="140">
                  <c:v>11.666666666666666</c:v>
                </c:pt>
                <c:pt idx="141">
                  <c:v>11.75</c:v>
                </c:pt>
                <c:pt idx="142">
                  <c:v>11.833333333333334</c:v>
                </c:pt>
                <c:pt idx="143">
                  <c:v>11.916666666666666</c:v>
                </c:pt>
                <c:pt idx="144">
                  <c:v>12</c:v>
                </c:pt>
                <c:pt idx="145">
                  <c:v>12.083333333333334</c:v>
                </c:pt>
                <c:pt idx="146">
                  <c:v>12.166666666666666</c:v>
                </c:pt>
                <c:pt idx="147">
                  <c:v>12.25</c:v>
                </c:pt>
                <c:pt idx="148">
                  <c:v>12.333333333333334</c:v>
                </c:pt>
                <c:pt idx="149">
                  <c:v>12.416666666666666</c:v>
                </c:pt>
                <c:pt idx="150">
                  <c:v>12.5</c:v>
                </c:pt>
                <c:pt idx="151">
                  <c:v>12.583333333333334</c:v>
                </c:pt>
                <c:pt idx="152">
                  <c:v>12.666666666666666</c:v>
                </c:pt>
                <c:pt idx="153">
                  <c:v>12.75</c:v>
                </c:pt>
                <c:pt idx="154">
                  <c:v>12.833333333333334</c:v>
                </c:pt>
                <c:pt idx="155">
                  <c:v>12.916666666666666</c:v>
                </c:pt>
                <c:pt idx="156">
                  <c:v>13</c:v>
                </c:pt>
                <c:pt idx="157">
                  <c:v>13.083333333333334</c:v>
                </c:pt>
                <c:pt idx="158">
                  <c:v>13.166666666666666</c:v>
                </c:pt>
                <c:pt idx="159">
                  <c:v>13.25</c:v>
                </c:pt>
                <c:pt idx="160">
                  <c:v>13.333333333333334</c:v>
                </c:pt>
                <c:pt idx="161">
                  <c:v>13.416666666666666</c:v>
                </c:pt>
                <c:pt idx="162">
                  <c:v>13.5</c:v>
                </c:pt>
                <c:pt idx="163">
                  <c:v>13.583333333333334</c:v>
                </c:pt>
                <c:pt idx="164">
                  <c:v>13.666666666666666</c:v>
                </c:pt>
                <c:pt idx="165">
                  <c:v>13.75</c:v>
                </c:pt>
                <c:pt idx="166">
                  <c:v>13.833333333333334</c:v>
                </c:pt>
                <c:pt idx="167">
                  <c:v>13.916666666666666</c:v>
                </c:pt>
                <c:pt idx="168">
                  <c:v>14</c:v>
                </c:pt>
                <c:pt idx="169">
                  <c:v>14.083333333333334</c:v>
                </c:pt>
                <c:pt idx="170">
                  <c:v>14.166666666666666</c:v>
                </c:pt>
                <c:pt idx="171">
                  <c:v>14.25</c:v>
                </c:pt>
                <c:pt idx="172">
                  <c:v>14.333333333333334</c:v>
                </c:pt>
                <c:pt idx="173">
                  <c:v>14.416666666666666</c:v>
                </c:pt>
                <c:pt idx="174">
                  <c:v>14.5</c:v>
                </c:pt>
                <c:pt idx="175">
                  <c:v>14.583333333333334</c:v>
                </c:pt>
                <c:pt idx="176">
                  <c:v>14.666666666666666</c:v>
                </c:pt>
                <c:pt idx="177">
                  <c:v>14.75</c:v>
                </c:pt>
                <c:pt idx="178">
                  <c:v>14.833333333333334</c:v>
                </c:pt>
                <c:pt idx="179">
                  <c:v>14.916666666666666</c:v>
                </c:pt>
                <c:pt idx="180">
                  <c:v>15</c:v>
                </c:pt>
                <c:pt idx="181">
                  <c:v>15.083333333333334</c:v>
                </c:pt>
                <c:pt idx="182">
                  <c:v>15.166666666666666</c:v>
                </c:pt>
                <c:pt idx="183">
                  <c:v>15.25</c:v>
                </c:pt>
                <c:pt idx="184">
                  <c:v>15.333333333333334</c:v>
                </c:pt>
                <c:pt idx="185">
                  <c:v>15.416666666666666</c:v>
                </c:pt>
                <c:pt idx="186">
                  <c:v>15.5</c:v>
                </c:pt>
                <c:pt idx="187">
                  <c:v>15.583333333333334</c:v>
                </c:pt>
                <c:pt idx="188">
                  <c:v>15.666666666666666</c:v>
                </c:pt>
                <c:pt idx="189">
                  <c:v>15.75</c:v>
                </c:pt>
                <c:pt idx="190">
                  <c:v>15.833333333333334</c:v>
                </c:pt>
                <c:pt idx="191">
                  <c:v>15.916666666666666</c:v>
                </c:pt>
                <c:pt idx="192">
                  <c:v>16</c:v>
                </c:pt>
                <c:pt idx="193">
                  <c:v>16.083333333333332</c:v>
                </c:pt>
                <c:pt idx="194">
                  <c:v>16.166666666666668</c:v>
                </c:pt>
                <c:pt idx="195">
                  <c:v>16.25</c:v>
                </c:pt>
                <c:pt idx="196">
                  <c:v>16.333333333333332</c:v>
                </c:pt>
                <c:pt idx="197">
                  <c:v>16.416666666666668</c:v>
                </c:pt>
                <c:pt idx="198">
                  <c:v>16.5</c:v>
                </c:pt>
                <c:pt idx="199">
                  <c:v>16.583333333333332</c:v>
                </c:pt>
                <c:pt idx="200">
                  <c:v>16.666666666666668</c:v>
                </c:pt>
                <c:pt idx="201">
                  <c:v>16.75</c:v>
                </c:pt>
                <c:pt idx="202">
                  <c:v>16.833333333333332</c:v>
                </c:pt>
                <c:pt idx="203">
                  <c:v>16.916666666666668</c:v>
                </c:pt>
                <c:pt idx="204">
                  <c:v>17</c:v>
                </c:pt>
                <c:pt idx="205">
                  <c:v>17.083333333333332</c:v>
                </c:pt>
                <c:pt idx="206">
                  <c:v>17.166666666666668</c:v>
                </c:pt>
                <c:pt idx="207">
                  <c:v>17.25</c:v>
                </c:pt>
                <c:pt idx="208">
                  <c:v>17.333333333333332</c:v>
                </c:pt>
                <c:pt idx="209">
                  <c:v>17.416666666666668</c:v>
                </c:pt>
                <c:pt idx="210">
                  <c:v>17.5</c:v>
                </c:pt>
                <c:pt idx="211">
                  <c:v>17.583333333333332</c:v>
                </c:pt>
                <c:pt idx="212">
                  <c:v>17.666666666666668</c:v>
                </c:pt>
                <c:pt idx="213">
                  <c:v>17.75</c:v>
                </c:pt>
                <c:pt idx="214">
                  <c:v>17.833333333333332</c:v>
                </c:pt>
                <c:pt idx="215">
                  <c:v>17.916666666666668</c:v>
                </c:pt>
                <c:pt idx="216">
                  <c:v>18</c:v>
                </c:pt>
                <c:pt idx="217">
                  <c:v>18.083333333333332</c:v>
                </c:pt>
                <c:pt idx="218">
                  <c:v>18.166666666666668</c:v>
                </c:pt>
                <c:pt idx="219">
                  <c:v>18.25</c:v>
                </c:pt>
                <c:pt idx="220">
                  <c:v>18.333333333333332</c:v>
                </c:pt>
                <c:pt idx="221">
                  <c:v>18.416666666666668</c:v>
                </c:pt>
                <c:pt idx="222">
                  <c:v>18.5</c:v>
                </c:pt>
                <c:pt idx="223">
                  <c:v>18.583333333333332</c:v>
                </c:pt>
                <c:pt idx="224">
                  <c:v>18.666666666666668</c:v>
                </c:pt>
                <c:pt idx="225">
                  <c:v>18.75</c:v>
                </c:pt>
                <c:pt idx="226">
                  <c:v>18.833333333333332</c:v>
                </c:pt>
                <c:pt idx="227">
                  <c:v>18.916666666666668</c:v>
                </c:pt>
                <c:pt idx="228">
                  <c:v>19</c:v>
                </c:pt>
                <c:pt idx="229">
                  <c:v>19.083333333333332</c:v>
                </c:pt>
                <c:pt idx="230">
                  <c:v>19.166666666666668</c:v>
                </c:pt>
                <c:pt idx="231">
                  <c:v>19.25</c:v>
                </c:pt>
                <c:pt idx="232">
                  <c:v>19.333333333333332</c:v>
                </c:pt>
                <c:pt idx="233">
                  <c:v>19.416666666666668</c:v>
                </c:pt>
                <c:pt idx="234">
                  <c:v>19.5</c:v>
                </c:pt>
                <c:pt idx="235">
                  <c:v>19.583333333333332</c:v>
                </c:pt>
                <c:pt idx="236">
                  <c:v>19.666666666666668</c:v>
                </c:pt>
                <c:pt idx="237">
                  <c:v>19.75</c:v>
                </c:pt>
                <c:pt idx="238">
                  <c:v>19.833333333333332</c:v>
                </c:pt>
                <c:pt idx="239">
                  <c:v>19.916666666666668</c:v>
                </c:pt>
                <c:pt idx="240">
                  <c:v>20</c:v>
                </c:pt>
                <c:pt idx="241">
                  <c:v>20.083333333333332</c:v>
                </c:pt>
                <c:pt idx="242">
                  <c:v>20.166666666666668</c:v>
                </c:pt>
                <c:pt idx="243">
                  <c:v>20.25</c:v>
                </c:pt>
                <c:pt idx="244">
                  <c:v>20.333333333333332</c:v>
                </c:pt>
                <c:pt idx="245">
                  <c:v>20.416666666666668</c:v>
                </c:pt>
                <c:pt idx="246">
                  <c:v>20.5</c:v>
                </c:pt>
                <c:pt idx="247">
                  <c:v>20.583333333333332</c:v>
                </c:pt>
                <c:pt idx="248">
                  <c:v>20.666666666666668</c:v>
                </c:pt>
                <c:pt idx="249">
                  <c:v>20.75</c:v>
                </c:pt>
                <c:pt idx="250">
                  <c:v>20.833333333333332</c:v>
                </c:pt>
                <c:pt idx="251">
                  <c:v>20.916666666666668</c:v>
                </c:pt>
                <c:pt idx="252">
                  <c:v>21</c:v>
                </c:pt>
                <c:pt idx="253">
                  <c:v>21.083333333333332</c:v>
                </c:pt>
                <c:pt idx="254">
                  <c:v>21.166666666666668</c:v>
                </c:pt>
                <c:pt idx="255">
                  <c:v>21.25</c:v>
                </c:pt>
                <c:pt idx="256">
                  <c:v>21.333333333333332</c:v>
                </c:pt>
                <c:pt idx="257">
                  <c:v>21.416666666666668</c:v>
                </c:pt>
                <c:pt idx="258">
                  <c:v>21.5</c:v>
                </c:pt>
                <c:pt idx="259">
                  <c:v>21.583333333333332</c:v>
                </c:pt>
                <c:pt idx="260">
                  <c:v>21.666666666666668</c:v>
                </c:pt>
                <c:pt idx="261">
                  <c:v>21.75</c:v>
                </c:pt>
                <c:pt idx="262">
                  <c:v>21.833333333333332</c:v>
                </c:pt>
                <c:pt idx="263">
                  <c:v>21.916666666666668</c:v>
                </c:pt>
                <c:pt idx="264">
                  <c:v>22</c:v>
                </c:pt>
                <c:pt idx="265">
                  <c:v>22.083333333333332</c:v>
                </c:pt>
                <c:pt idx="266">
                  <c:v>22.166666666666668</c:v>
                </c:pt>
                <c:pt idx="267">
                  <c:v>22.25</c:v>
                </c:pt>
                <c:pt idx="268">
                  <c:v>22.333333333333332</c:v>
                </c:pt>
                <c:pt idx="269">
                  <c:v>22.416666666666668</c:v>
                </c:pt>
                <c:pt idx="270">
                  <c:v>22.5</c:v>
                </c:pt>
                <c:pt idx="271">
                  <c:v>22.583333333333332</c:v>
                </c:pt>
                <c:pt idx="272">
                  <c:v>22.666666666666668</c:v>
                </c:pt>
                <c:pt idx="273">
                  <c:v>22.75</c:v>
                </c:pt>
                <c:pt idx="274">
                  <c:v>22.833333333333332</c:v>
                </c:pt>
                <c:pt idx="275">
                  <c:v>22.916666666666668</c:v>
                </c:pt>
                <c:pt idx="276">
                  <c:v>23</c:v>
                </c:pt>
                <c:pt idx="277">
                  <c:v>23.083333333333332</c:v>
                </c:pt>
                <c:pt idx="278">
                  <c:v>23.166666666666668</c:v>
                </c:pt>
                <c:pt idx="279">
                  <c:v>23.25</c:v>
                </c:pt>
                <c:pt idx="280">
                  <c:v>23.333333333333332</c:v>
                </c:pt>
                <c:pt idx="281">
                  <c:v>23.416666666666668</c:v>
                </c:pt>
                <c:pt idx="282">
                  <c:v>23.5</c:v>
                </c:pt>
                <c:pt idx="283">
                  <c:v>23.583333333333332</c:v>
                </c:pt>
                <c:pt idx="284">
                  <c:v>23.666666666666668</c:v>
                </c:pt>
                <c:pt idx="285">
                  <c:v>23.75</c:v>
                </c:pt>
                <c:pt idx="286">
                  <c:v>23.833333333333332</c:v>
                </c:pt>
                <c:pt idx="287">
                  <c:v>23.916666666666668</c:v>
                </c:pt>
                <c:pt idx="288">
                  <c:v>24</c:v>
                </c:pt>
                <c:pt idx="289">
                  <c:v>24.083333333333332</c:v>
                </c:pt>
                <c:pt idx="290">
                  <c:v>24.166666666666668</c:v>
                </c:pt>
                <c:pt idx="291">
                  <c:v>24.25</c:v>
                </c:pt>
                <c:pt idx="292">
                  <c:v>24.333333333333332</c:v>
                </c:pt>
                <c:pt idx="293">
                  <c:v>24.416666666666668</c:v>
                </c:pt>
                <c:pt idx="294">
                  <c:v>24.5</c:v>
                </c:pt>
                <c:pt idx="295">
                  <c:v>24.583333333333332</c:v>
                </c:pt>
                <c:pt idx="296">
                  <c:v>24.666666666666668</c:v>
                </c:pt>
                <c:pt idx="297">
                  <c:v>24.75</c:v>
                </c:pt>
                <c:pt idx="298">
                  <c:v>24.833333333333332</c:v>
                </c:pt>
                <c:pt idx="299">
                  <c:v>24.916666666666668</c:v>
                </c:pt>
                <c:pt idx="300">
                  <c:v>25</c:v>
                </c:pt>
                <c:pt idx="301">
                  <c:v>25.083333333333332</c:v>
                </c:pt>
                <c:pt idx="302">
                  <c:v>25.166666666666668</c:v>
                </c:pt>
                <c:pt idx="303">
                  <c:v>25.25</c:v>
                </c:pt>
                <c:pt idx="304">
                  <c:v>25.333333333333332</c:v>
                </c:pt>
                <c:pt idx="305">
                  <c:v>25.416666666666668</c:v>
                </c:pt>
                <c:pt idx="306">
                  <c:v>25.5</c:v>
                </c:pt>
                <c:pt idx="307">
                  <c:v>25.583333333333332</c:v>
                </c:pt>
                <c:pt idx="308">
                  <c:v>25.666666666666668</c:v>
                </c:pt>
                <c:pt idx="309">
                  <c:v>25.75</c:v>
                </c:pt>
                <c:pt idx="310">
                  <c:v>25.833333333333332</c:v>
                </c:pt>
                <c:pt idx="311">
                  <c:v>25.916666666666668</c:v>
                </c:pt>
                <c:pt idx="312">
                  <c:v>26</c:v>
                </c:pt>
                <c:pt idx="313">
                  <c:v>26.083333333333332</c:v>
                </c:pt>
                <c:pt idx="314">
                  <c:v>26.166666666666668</c:v>
                </c:pt>
                <c:pt idx="315">
                  <c:v>26.25</c:v>
                </c:pt>
                <c:pt idx="316">
                  <c:v>26.333333333333332</c:v>
                </c:pt>
                <c:pt idx="317">
                  <c:v>26.416666666666668</c:v>
                </c:pt>
                <c:pt idx="318">
                  <c:v>26.5</c:v>
                </c:pt>
                <c:pt idx="319">
                  <c:v>26.583333333333332</c:v>
                </c:pt>
                <c:pt idx="320">
                  <c:v>26.666666666666668</c:v>
                </c:pt>
                <c:pt idx="321">
                  <c:v>26.75</c:v>
                </c:pt>
                <c:pt idx="322">
                  <c:v>26.833333333333332</c:v>
                </c:pt>
                <c:pt idx="323">
                  <c:v>26.916666666666668</c:v>
                </c:pt>
                <c:pt idx="324">
                  <c:v>27</c:v>
                </c:pt>
                <c:pt idx="325">
                  <c:v>27.083333333333332</c:v>
                </c:pt>
                <c:pt idx="326">
                  <c:v>27.166666666666668</c:v>
                </c:pt>
                <c:pt idx="327">
                  <c:v>27.25</c:v>
                </c:pt>
                <c:pt idx="328">
                  <c:v>27.333333333333332</c:v>
                </c:pt>
                <c:pt idx="329">
                  <c:v>27.416666666666668</c:v>
                </c:pt>
                <c:pt idx="330">
                  <c:v>27.5</c:v>
                </c:pt>
                <c:pt idx="331">
                  <c:v>27.583333333333332</c:v>
                </c:pt>
                <c:pt idx="332">
                  <c:v>27.666666666666668</c:v>
                </c:pt>
                <c:pt idx="333">
                  <c:v>27.75</c:v>
                </c:pt>
                <c:pt idx="334">
                  <c:v>27.833333333333332</c:v>
                </c:pt>
                <c:pt idx="335">
                  <c:v>27.916666666666668</c:v>
                </c:pt>
                <c:pt idx="336">
                  <c:v>28</c:v>
                </c:pt>
                <c:pt idx="337">
                  <c:v>28.083333333333332</c:v>
                </c:pt>
                <c:pt idx="338">
                  <c:v>28.166666666666668</c:v>
                </c:pt>
                <c:pt idx="339">
                  <c:v>28.25</c:v>
                </c:pt>
                <c:pt idx="340">
                  <c:v>28.333333333333332</c:v>
                </c:pt>
                <c:pt idx="341">
                  <c:v>28.416666666666668</c:v>
                </c:pt>
                <c:pt idx="342">
                  <c:v>28.5</c:v>
                </c:pt>
                <c:pt idx="343">
                  <c:v>28.583333333333332</c:v>
                </c:pt>
                <c:pt idx="344">
                  <c:v>28.666666666666668</c:v>
                </c:pt>
                <c:pt idx="345">
                  <c:v>28.75</c:v>
                </c:pt>
                <c:pt idx="346">
                  <c:v>28.833333333333332</c:v>
                </c:pt>
                <c:pt idx="347">
                  <c:v>28.916666666666668</c:v>
                </c:pt>
                <c:pt idx="348">
                  <c:v>29</c:v>
                </c:pt>
                <c:pt idx="349">
                  <c:v>29.083333333333332</c:v>
                </c:pt>
                <c:pt idx="350">
                  <c:v>29.166666666666668</c:v>
                </c:pt>
                <c:pt idx="351">
                  <c:v>29.25</c:v>
                </c:pt>
                <c:pt idx="352">
                  <c:v>29.333333333333332</c:v>
                </c:pt>
                <c:pt idx="353">
                  <c:v>29.416666666666668</c:v>
                </c:pt>
                <c:pt idx="354">
                  <c:v>29.5</c:v>
                </c:pt>
                <c:pt idx="355">
                  <c:v>29.583333333333332</c:v>
                </c:pt>
                <c:pt idx="356">
                  <c:v>29.666666666666668</c:v>
                </c:pt>
                <c:pt idx="357">
                  <c:v>29.75</c:v>
                </c:pt>
                <c:pt idx="358">
                  <c:v>29.833333333333332</c:v>
                </c:pt>
                <c:pt idx="359">
                  <c:v>29.916666666666668</c:v>
                </c:pt>
                <c:pt idx="360">
                  <c:v>30</c:v>
                </c:pt>
                <c:pt idx="361">
                  <c:v>30.083333333333332</c:v>
                </c:pt>
                <c:pt idx="362">
                  <c:v>30.166666666666668</c:v>
                </c:pt>
                <c:pt idx="363">
                  <c:v>30.25</c:v>
                </c:pt>
              </c:numCache>
            </c:numRef>
          </c:cat>
          <c:val>
            <c:numRef>
              <c:f>après!$X$3:$X$380</c:f>
              <c:numCache>
                <c:formatCode>General</c:formatCode>
                <c:ptCount val="378"/>
                <c:pt idx="0">
                  <c:v>352</c:v>
                </c:pt>
                <c:pt idx="1">
                  <c:v>352</c:v>
                </c:pt>
                <c:pt idx="2">
                  <c:v>352</c:v>
                </c:pt>
                <c:pt idx="3">
                  <c:v>352</c:v>
                </c:pt>
                <c:pt idx="4">
                  <c:v>352</c:v>
                </c:pt>
                <c:pt idx="5">
                  <c:v>352</c:v>
                </c:pt>
                <c:pt idx="6">
                  <c:v>352</c:v>
                </c:pt>
                <c:pt idx="7">
                  <c:v>352</c:v>
                </c:pt>
                <c:pt idx="8">
                  <c:v>352</c:v>
                </c:pt>
                <c:pt idx="9">
                  <c:v>352</c:v>
                </c:pt>
                <c:pt idx="10">
                  <c:v>352</c:v>
                </c:pt>
                <c:pt idx="11">
                  <c:v>352</c:v>
                </c:pt>
                <c:pt idx="12">
                  <c:v>352</c:v>
                </c:pt>
                <c:pt idx="13">
                  <c:v>352</c:v>
                </c:pt>
                <c:pt idx="14">
                  <c:v>352</c:v>
                </c:pt>
                <c:pt idx="15">
                  <c:v>352</c:v>
                </c:pt>
                <c:pt idx="16">
                  <c:v>352</c:v>
                </c:pt>
                <c:pt idx="17">
                  <c:v>352</c:v>
                </c:pt>
                <c:pt idx="18">
                  <c:v>352</c:v>
                </c:pt>
                <c:pt idx="19">
                  <c:v>352</c:v>
                </c:pt>
                <c:pt idx="20">
                  <c:v>352</c:v>
                </c:pt>
                <c:pt idx="21">
                  <c:v>352</c:v>
                </c:pt>
                <c:pt idx="22">
                  <c:v>352</c:v>
                </c:pt>
                <c:pt idx="23">
                  <c:v>352</c:v>
                </c:pt>
                <c:pt idx="24">
                  <c:v>352</c:v>
                </c:pt>
                <c:pt idx="25">
                  <c:v>352</c:v>
                </c:pt>
                <c:pt idx="26">
                  <c:v>352</c:v>
                </c:pt>
                <c:pt idx="27">
                  <c:v>352</c:v>
                </c:pt>
                <c:pt idx="28">
                  <c:v>352</c:v>
                </c:pt>
                <c:pt idx="29">
                  <c:v>352</c:v>
                </c:pt>
                <c:pt idx="30">
                  <c:v>352</c:v>
                </c:pt>
                <c:pt idx="31">
                  <c:v>352</c:v>
                </c:pt>
                <c:pt idx="32">
                  <c:v>352</c:v>
                </c:pt>
                <c:pt idx="33">
                  <c:v>352</c:v>
                </c:pt>
                <c:pt idx="34">
                  <c:v>352</c:v>
                </c:pt>
                <c:pt idx="35">
                  <c:v>352</c:v>
                </c:pt>
                <c:pt idx="36">
                  <c:v>354</c:v>
                </c:pt>
                <c:pt idx="37">
                  <c:v>354</c:v>
                </c:pt>
                <c:pt idx="38">
                  <c:v>354</c:v>
                </c:pt>
                <c:pt idx="39">
                  <c:v>354</c:v>
                </c:pt>
                <c:pt idx="40">
                  <c:v>354</c:v>
                </c:pt>
                <c:pt idx="41">
                  <c:v>354</c:v>
                </c:pt>
                <c:pt idx="42">
                  <c:v>354</c:v>
                </c:pt>
                <c:pt idx="43">
                  <c:v>354</c:v>
                </c:pt>
                <c:pt idx="44">
                  <c:v>354</c:v>
                </c:pt>
                <c:pt idx="45">
                  <c:v>354</c:v>
                </c:pt>
                <c:pt idx="46">
                  <c:v>354</c:v>
                </c:pt>
                <c:pt idx="47">
                  <c:v>354</c:v>
                </c:pt>
                <c:pt idx="48">
                  <c:v>360</c:v>
                </c:pt>
                <c:pt idx="49">
                  <c:v>360</c:v>
                </c:pt>
                <c:pt idx="50">
                  <c:v>360</c:v>
                </c:pt>
                <c:pt idx="51">
                  <c:v>360</c:v>
                </c:pt>
                <c:pt idx="52">
                  <c:v>360</c:v>
                </c:pt>
                <c:pt idx="53">
                  <c:v>360</c:v>
                </c:pt>
                <c:pt idx="54">
                  <c:v>360</c:v>
                </c:pt>
                <c:pt idx="55">
                  <c:v>360</c:v>
                </c:pt>
                <c:pt idx="56">
                  <c:v>360</c:v>
                </c:pt>
                <c:pt idx="57">
                  <c:v>360</c:v>
                </c:pt>
                <c:pt idx="58">
                  <c:v>360</c:v>
                </c:pt>
                <c:pt idx="59">
                  <c:v>360</c:v>
                </c:pt>
                <c:pt idx="60">
                  <c:v>365</c:v>
                </c:pt>
                <c:pt idx="61">
                  <c:v>365</c:v>
                </c:pt>
                <c:pt idx="62">
                  <c:v>365</c:v>
                </c:pt>
                <c:pt idx="63">
                  <c:v>365</c:v>
                </c:pt>
                <c:pt idx="64">
                  <c:v>365</c:v>
                </c:pt>
                <c:pt idx="65">
                  <c:v>365</c:v>
                </c:pt>
                <c:pt idx="66">
                  <c:v>365</c:v>
                </c:pt>
                <c:pt idx="67">
                  <c:v>365</c:v>
                </c:pt>
                <c:pt idx="68">
                  <c:v>365</c:v>
                </c:pt>
                <c:pt idx="69">
                  <c:v>365</c:v>
                </c:pt>
                <c:pt idx="70">
                  <c:v>365</c:v>
                </c:pt>
                <c:pt idx="71">
                  <c:v>365</c:v>
                </c:pt>
                <c:pt idx="72">
                  <c:v>370</c:v>
                </c:pt>
                <c:pt idx="73">
                  <c:v>370</c:v>
                </c:pt>
                <c:pt idx="74">
                  <c:v>370</c:v>
                </c:pt>
                <c:pt idx="75">
                  <c:v>370</c:v>
                </c:pt>
                <c:pt idx="76">
                  <c:v>370</c:v>
                </c:pt>
                <c:pt idx="77">
                  <c:v>370</c:v>
                </c:pt>
                <c:pt idx="78">
                  <c:v>370</c:v>
                </c:pt>
                <c:pt idx="79">
                  <c:v>370</c:v>
                </c:pt>
                <c:pt idx="80">
                  <c:v>370</c:v>
                </c:pt>
                <c:pt idx="81">
                  <c:v>370</c:v>
                </c:pt>
                <c:pt idx="82">
                  <c:v>370</c:v>
                </c:pt>
                <c:pt idx="83">
                  <c:v>370</c:v>
                </c:pt>
                <c:pt idx="84">
                  <c:v>370</c:v>
                </c:pt>
                <c:pt idx="85">
                  <c:v>370</c:v>
                </c:pt>
                <c:pt idx="86">
                  <c:v>370</c:v>
                </c:pt>
                <c:pt idx="87">
                  <c:v>370</c:v>
                </c:pt>
                <c:pt idx="88">
                  <c:v>370</c:v>
                </c:pt>
                <c:pt idx="89">
                  <c:v>370</c:v>
                </c:pt>
                <c:pt idx="90">
                  <c:v>370</c:v>
                </c:pt>
                <c:pt idx="91">
                  <c:v>370</c:v>
                </c:pt>
                <c:pt idx="92">
                  <c:v>370</c:v>
                </c:pt>
                <c:pt idx="93">
                  <c:v>370</c:v>
                </c:pt>
                <c:pt idx="94">
                  <c:v>370</c:v>
                </c:pt>
                <c:pt idx="95">
                  <c:v>370</c:v>
                </c:pt>
                <c:pt idx="96">
                  <c:v>380</c:v>
                </c:pt>
                <c:pt idx="97">
                  <c:v>380</c:v>
                </c:pt>
                <c:pt idx="98">
                  <c:v>380</c:v>
                </c:pt>
                <c:pt idx="99">
                  <c:v>380</c:v>
                </c:pt>
                <c:pt idx="100">
                  <c:v>380</c:v>
                </c:pt>
                <c:pt idx="101">
                  <c:v>380</c:v>
                </c:pt>
                <c:pt idx="102">
                  <c:v>380</c:v>
                </c:pt>
                <c:pt idx="103">
                  <c:v>380</c:v>
                </c:pt>
                <c:pt idx="104">
                  <c:v>380</c:v>
                </c:pt>
                <c:pt idx="105">
                  <c:v>380</c:v>
                </c:pt>
                <c:pt idx="106">
                  <c:v>380</c:v>
                </c:pt>
                <c:pt idx="107">
                  <c:v>380</c:v>
                </c:pt>
                <c:pt idx="108">
                  <c:v>380</c:v>
                </c:pt>
                <c:pt idx="109">
                  <c:v>380</c:v>
                </c:pt>
                <c:pt idx="110">
                  <c:v>380</c:v>
                </c:pt>
                <c:pt idx="111">
                  <c:v>380</c:v>
                </c:pt>
                <c:pt idx="112">
                  <c:v>380</c:v>
                </c:pt>
                <c:pt idx="113">
                  <c:v>380</c:v>
                </c:pt>
                <c:pt idx="114">
                  <c:v>380</c:v>
                </c:pt>
                <c:pt idx="115">
                  <c:v>380</c:v>
                </c:pt>
                <c:pt idx="116">
                  <c:v>380</c:v>
                </c:pt>
                <c:pt idx="117">
                  <c:v>380</c:v>
                </c:pt>
                <c:pt idx="118">
                  <c:v>380</c:v>
                </c:pt>
                <c:pt idx="119">
                  <c:v>380</c:v>
                </c:pt>
                <c:pt idx="120">
                  <c:v>392</c:v>
                </c:pt>
                <c:pt idx="121">
                  <c:v>392</c:v>
                </c:pt>
                <c:pt idx="122">
                  <c:v>392</c:v>
                </c:pt>
                <c:pt idx="123">
                  <c:v>392</c:v>
                </c:pt>
                <c:pt idx="124">
                  <c:v>392</c:v>
                </c:pt>
                <c:pt idx="125">
                  <c:v>392</c:v>
                </c:pt>
                <c:pt idx="126">
                  <c:v>392</c:v>
                </c:pt>
                <c:pt idx="127">
                  <c:v>392</c:v>
                </c:pt>
                <c:pt idx="128">
                  <c:v>392</c:v>
                </c:pt>
                <c:pt idx="129">
                  <c:v>392</c:v>
                </c:pt>
                <c:pt idx="130">
                  <c:v>392</c:v>
                </c:pt>
                <c:pt idx="131">
                  <c:v>392</c:v>
                </c:pt>
                <c:pt idx="132">
                  <c:v>392</c:v>
                </c:pt>
                <c:pt idx="133">
                  <c:v>392</c:v>
                </c:pt>
                <c:pt idx="134">
                  <c:v>392</c:v>
                </c:pt>
                <c:pt idx="135">
                  <c:v>392</c:v>
                </c:pt>
                <c:pt idx="136">
                  <c:v>392</c:v>
                </c:pt>
                <c:pt idx="137">
                  <c:v>392</c:v>
                </c:pt>
                <c:pt idx="138">
                  <c:v>392</c:v>
                </c:pt>
                <c:pt idx="139">
                  <c:v>392</c:v>
                </c:pt>
                <c:pt idx="140">
                  <c:v>392</c:v>
                </c:pt>
                <c:pt idx="141">
                  <c:v>392</c:v>
                </c:pt>
                <c:pt idx="142">
                  <c:v>392</c:v>
                </c:pt>
                <c:pt idx="143">
                  <c:v>392</c:v>
                </c:pt>
                <c:pt idx="144">
                  <c:v>392</c:v>
                </c:pt>
                <c:pt idx="145">
                  <c:v>392</c:v>
                </c:pt>
                <c:pt idx="146">
                  <c:v>392</c:v>
                </c:pt>
                <c:pt idx="147">
                  <c:v>392</c:v>
                </c:pt>
                <c:pt idx="148">
                  <c:v>392</c:v>
                </c:pt>
                <c:pt idx="149">
                  <c:v>392</c:v>
                </c:pt>
                <c:pt idx="150">
                  <c:v>392</c:v>
                </c:pt>
                <c:pt idx="151">
                  <c:v>392</c:v>
                </c:pt>
                <c:pt idx="152">
                  <c:v>392</c:v>
                </c:pt>
                <c:pt idx="153">
                  <c:v>392</c:v>
                </c:pt>
                <c:pt idx="154">
                  <c:v>392</c:v>
                </c:pt>
                <c:pt idx="155">
                  <c:v>392</c:v>
                </c:pt>
                <c:pt idx="156">
                  <c:v>404</c:v>
                </c:pt>
                <c:pt idx="157">
                  <c:v>404</c:v>
                </c:pt>
                <c:pt idx="158">
                  <c:v>404</c:v>
                </c:pt>
                <c:pt idx="159">
                  <c:v>404</c:v>
                </c:pt>
                <c:pt idx="160">
                  <c:v>404</c:v>
                </c:pt>
                <c:pt idx="161">
                  <c:v>404</c:v>
                </c:pt>
                <c:pt idx="162">
                  <c:v>404</c:v>
                </c:pt>
                <c:pt idx="163">
                  <c:v>404</c:v>
                </c:pt>
                <c:pt idx="164">
                  <c:v>404</c:v>
                </c:pt>
                <c:pt idx="165">
                  <c:v>404</c:v>
                </c:pt>
                <c:pt idx="166">
                  <c:v>404</c:v>
                </c:pt>
                <c:pt idx="167">
                  <c:v>404</c:v>
                </c:pt>
                <c:pt idx="168">
                  <c:v>404</c:v>
                </c:pt>
                <c:pt idx="169">
                  <c:v>404</c:v>
                </c:pt>
                <c:pt idx="170">
                  <c:v>404</c:v>
                </c:pt>
                <c:pt idx="171">
                  <c:v>404</c:v>
                </c:pt>
                <c:pt idx="172">
                  <c:v>404</c:v>
                </c:pt>
                <c:pt idx="173">
                  <c:v>404</c:v>
                </c:pt>
                <c:pt idx="174">
                  <c:v>404</c:v>
                </c:pt>
                <c:pt idx="175">
                  <c:v>404</c:v>
                </c:pt>
                <c:pt idx="176">
                  <c:v>404</c:v>
                </c:pt>
                <c:pt idx="177">
                  <c:v>404</c:v>
                </c:pt>
                <c:pt idx="178">
                  <c:v>404</c:v>
                </c:pt>
                <c:pt idx="179">
                  <c:v>404</c:v>
                </c:pt>
                <c:pt idx="180">
                  <c:v>404</c:v>
                </c:pt>
                <c:pt idx="181">
                  <c:v>404</c:v>
                </c:pt>
                <c:pt idx="182">
                  <c:v>404</c:v>
                </c:pt>
                <c:pt idx="183">
                  <c:v>404</c:v>
                </c:pt>
                <c:pt idx="184">
                  <c:v>404</c:v>
                </c:pt>
                <c:pt idx="185">
                  <c:v>404</c:v>
                </c:pt>
                <c:pt idx="186">
                  <c:v>404</c:v>
                </c:pt>
                <c:pt idx="187">
                  <c:v>404</c:v>
                </c:pt>
                <c:pt idx="188">
                  <c:v>404</c:v>
                </c:pt>
                <c:pt idx="189">
                  <c:v>404</c:v>
                </c:pt>
                <c:pt idx="190">
                  <c:v>404</c:v>
                </c:pt>
                <c:pt idx="191">
                  <c:v>404</c:v>
                </c:pt>
                <c:pt idx="192">
                  <c:v>412</c:v>
                </c:pt>
                <c:pt idx="193">
                  <c:v>412</c:v>
                </c:pt>
                <c:pt idx="194">
                  <c:v>412</c:v>
                </c:pt>
                <c:pt idx="195">
                  <c:v>412</c:v>
                </c:pt>
                <c:pt idx="196">
                  <c:v>412</c:v>
                </c:pt>
                <c:pt idx="197">
                  <c:v>412</c:v>
                </c:pt>
                <c:pt idx="198">
                  <c:v>412</c:v>
                </c:pt>
                <c:pt idx="199">
                  <c:v>412</c:v>
                </c:pt>
                <c:pt idx="200">
                  <c:v>412</c:v>
                </c:pt>
                <c:pt idx="201">
                  <c:v>412</c:v>
                </c:pt>
                <c:pt idx="202">
                  <c:v>412</c:v>
                </c:pt>
                <c:pt idx="203">
                  <c:v>412</c:v>
                </c:pt>
                <c:pt idx="204">
                  <c:v>412</c:v>
                </c:pt>
                <c:pt idx="205">
                  <c:v>412</c:v>
                </c:pt>
                <c:pt idx="206">
                  <c:v>412</c:v>
                </c:pt>
                <c:pt idx="207">
                  <c:v>412</c:v>
                </c:pt>
                <c:pt idx="208">
                  <c:v>412</c:v>
                </c:pt>
                <c:pt idx="209">
                  <c:v>412</c:v>
                </c:pt>
                <c:pt idx="210">
                  <c:v>412</c:v>
                </c:pt>
                <c:pt idx="211">
                  <c:v>412</c:v>
                </c:pt>
                <c:pt idx="212">
                  <c:v>412</c:v>
                </c:pt>
                <c:pt idx="213">
                  <c:v>412</c:v>
                </c:pt>
                <c:pt idx="214">
                  <c:v>412</c:v>
                </c:pt>
                <c:pt idx="215">
                  <c:v>412</c:v>
                </c:pt>
                <c:pt idx="216">
                  <c:v>412</c:v>
                </c:pt>
                <c:pt idx="217">
                  <c:v>412</c:v>
                </c:pt>
                <c:pt idx="218">
                  <c:v>412</c:v>
                </c:pt>
                <c:pt idx="219">
                  <c:v>412</c:v>
                </c:pt>
                <c:pt idx="220">
                  <c:v>412</c:v>
                </c:pt>
                <c:pt idx="221">
                  <c:v>412</c:v>
                </c:pt>
                <c:pt idx="222">
                  <c:v>412</c:v>
                </c:pt>
                <c:pt idx="223">
                  <c:v>412</c:v>
                </c:pt>
                <c:pt idx="224">
                  <c:v>412</c:v>
                </c:pt>
                <c:pt idx="225">
                  <c:v>412</c:v>
                </c:pt>
                <c:pt idx="226">
                  <c:v>412</c:v>
                </c:pt>
                <c:pt idx="227">
                  <c:v>412</c:v>
                </c:pt>
                <c:pt idx="228">
                  <c:v>412</c:v>
                </c:pt>
                <c:pt idx="229">
                  <c:v>412</c:v>
                </c:pt>
                <c:pt idx="230">
                  <c:v>412</c:v>
                </c:pt>
                <c:pt idx="231">
                  <c:v>412</c:v>
                </c:pt>
                <c:pt idx="232">
                  <c:v>412</c:v>
                </c:pt>
                <c:pt idx="233">
                  <c:v>412</c:v>
                </c:pt>
                <c:pt idx="234">
                  <c:v>412</c:v>
                </c:pt>
                <c:pt idx="235">
                  <c:v>412</c:v>
                </c:pt>
                <c:pt idx="236">
                  <c:v>412</c:v>
                </c:pt>
                <c:pt idx="237">
                  <c:v>412</c:v>
                </c:pt>
                <c:pt idx="238">
                  <c:v>412</c:v>
                </c:pt>
                <c:pt idx="239">
                  <c:v>412</c:v>
                </c:pt>
                <c:pt idx="240">
                  <c:v>420</c:v>
                </c:pt>
                <c:pt idx="241">
                  <c:v>420</c:v>
                </c:pt>
                <c:pt idx="242">
                  <c:v>420</c:v>
                </c:pt>
                <c:pt idx="243">
                  <c:v>420</c:v>
                </c:pt>
                <c:pt idx="244">
                  <c:v>420</c:v>
                </c:pt>
                <c:pt idx="245">
                  <c:v>420</c:v>
                </c:pt>
                <c:pt idx="246">
                  <c:v>420</c:v>
                </c:pt>
                <c:pt idx="247">
                  <c:v>420</c:v>
                </c:pt>
                <c:pt idx="248">
                  <c:v>420</c:v>
                </c:pt>
                <c:pt idx="249">
                  <c:v>420</c:v>
                </c:pt>
                <c:pt idx="250">
                  <c:v>420</c:v>
                </c:pt>
                <c:pt idx="251">
                  <c:v>420</c:v>
                </c:pt>
                <c:pt idx="252">
                  <c:v>420</c:v>
                </c:pt>
                <c:pt idx="253">
                  <c:v>420</c:v>
                </c:pt>
                <c:pt idx="254">
                  <c:v>420</c:v>
                </c:pt>
                <c:pt idx="255">
                  <c:v>420</c:v>
                </c:pt>
                <c:pt idx="256">
                  <c:v>420</c:v>
                </c:pt>
                <c:pt idx="257">
                  <c:v>420</c:v>
                </c:pt>
                <c:pt idx="258">
                  <c:v>420</c:v>
                </c:pt>
                <c:pt idx="259">
                  <c:v>420</c:v>
                </c:pt>
                <c:pt idx="260">
                  <c:v>420</c:v>
                </c:pt>
                <c:pt idx="261">
                  <c:v>420</c:v>
                </c:pt>
                <c:pt idx="262">
                  <c:v>420</c:v>
                </c:pt>
                <c:pt idx="263">
                  <c:v>420</c:v>
                </c:pt>
                <c:pt idx="264">
                  <c:v>420</c:v>
                </c:pt>
                <c:pt idx="265">
                  <c:v>420</c:v>
                </c:pt>
                <c:pt idx="266">
                  <c:v>420</c:v>
                </c:pt>
                <c:pt idx="267">
                  <c:v>420</c:v>
                </c:pt>
                <c:pt idx="268">
                  <c:v>420</c:v>
                </c:pt>
                <c:pt idx="269">
                  <c:v>420</c:v>
                </c:pt>
                <c:pt idx="270">
                  <c:v>420</c:v>
                </c:pt>
                <c:pt idx="271">
                  <c:v>420</c:v>
                </c:pt>
                <c:pt idx="272">
                  <c:v>420</c:v>
                </c:pt>
                <c:pt idx="273">
                  <c:v>420</c:v>
                </c:pt>
                <c:pt idx="274">
                  <c:v>420</c:v>
                </c:pt>
                <c:pt idx="275">
                  <c:v>420</c:v>
                </c:pt>
                <c:pt idx="276">
                  <c:v>420</c:v>
                </c:pt>
                <c:pt idx="277">
                  <c:v>420</c:v>
                </c:pt>
                <c:pt idx="278">
                  <c:v>420</c:v>
                </c:pt>
                <c:pt idx="279">
                  <c:v>420</c:v>
                </c:pt>
                <c:pt idx="280">
                  <c:v>420</c:v>
                </c:pt>
                <c:pt idx="281">
                  <c:v>420</c:v>
                </c:pt>
                <c:pt idx="282">
                  <c:v>420</c:v>
                </c:pt>
                <c:pt idx="283">
                  <c:v>420</c:v>
                </c:pt>
                <c:pt idx="284">
                  <c:v>420</c:v>
                </c:pt>
                <c:pt idx="285">
                  <c:v>420</c:v>
                </c:pt>
                <c:pt idx="286">
                  <c:v>420</c:v>
                </c:pt>
                <c:pt idx="287">
                  <c:v>420</c:v>
                </c:pt>
                <c:pt idx="288">
                  <c:v>420</c:v>
                </c:pt>
                <c:pt idx="289">
                  <c:v>420</c:v>
                </c:pt>
                <c:pt idx="290">
                  <c:v>420</c:v>
                </c:pt>
                <c:pt idx="291">
                  <c:v>420</c:v>
                </c:pt>
                <c:pt idx="292">
                  <c:v>420</c:v>
                </c:pt>
                <c:pt idx="293">
                  <c:v>420</c:v>
                </c:pt>
                <c:pt idx="294">
                  <c:v>420</c:v>
                </c:pt>
                <c:pt idx="295">
                  <c:v>420</c:v>
                </c:pt>
                <c:pt idx="296">
                  <c:v>420</c:v>
                </c:pt>
                <c:pt idx="297">
                  <c:v>420</c:v>
                </c:pt>
                <c:pt idx="298">
                  <c:v>420</c:v>
                </c:pt>
                <c:pt idx="299">
                  <c:v>420</c:v>
                </c:pt>
                <c:pt idx="300">
                  <c:v>420</c:v>
                </c:pt>
                <c:pt idx="301">
                  <c:v>420</c:v>
                </c:pt>
                <c:pt idx="302">
                  <c:v>420</c:v>
                </c:pt>
                <c:pt idx="303">
                  <c:v>420</c:v>
                </c:pt>
                <c:pt idx="304">
                  <c:v>420</c:v>
                </c:pt>
                <c:pt idx="305">
                  <c:v>420</c:v>
                </c:pt>
                <c:pt idx="306">
                  <c:v>420</c:v>
                </c:pt>
                <c:pt idx="307">
                  <c:v>420</c:v>
                </c:pt>
                <c:pt idx="308">
                  <c:v>420</c:v>
                </c:pt>
                <c:pt idx="309">
                  <c:v>420</c:v>
                </c:pt>
                <c:pt idx="310">
                  <c:v>420</c:v>
                </c:pt>
                <c:pt idx="311">
                  <c:v>420</c:v>
                </c:pt>
                <c:pt idx="312">
                  <c:v>420</c:v>
                </c:pt>
                <c:pt idx="313">
                  <c:v>420</c:v>
                </c:pt>
                <c:pt idx="314">
                  <c:v>420</c:v>
                </c:pt>
                <c:pt idx="315">
                  <c:v>420</c:v>
                </c:pt>
                <c:pt idx="316">
                  <c:v>420</c:v>
                </c:pt>
                <c:pt idx="317">
                  <c:v>420</c:v>
                </c:pt>
                <c:pt idx="318">
                  <c:v>420</c:v>
                </c:pt>
                <c:pt idx="319">
                  <c:v>420</c:v>
                </c:pt>
                <c:pt idx="320">
                  <c:v>420</c:v>
                </c:pt>
                <c:pt idx="321">
                  <c:v>420</c:v>
                </c:pt>
                <c:pt idx="322">
                  <c:v>420</c:v>
                </c:pt>
                <c:pt idx="323">
                  <c:v>420</c:v>
                </c:pt>
                <c:pt idx="324">
                  <c:v>420</c:v>
                </c:pt>
                <c:pt idx="325">
                  <c:v>420</c:v>
                </c:pt>
                <c:pt idx="326">
                  <c:v>420</c:v>
                </c:pt>
                <c:pt idx="327">
                  <c:v>420</c:v>
                </c:pt>
                <c:pt idx="328">
                  <c:v>420</c:v>
                </c:pt>
                <c:pt idx="329">
                  <c:v>420</c:v>
                </c:pt>
                <c:pt idx="330">
                  <c:v>420</c:v>
                </c:pt>
                <c:pt idx="331">
                  <c:v>420</c:v>
                </c:pt>
                <c:pt idx="332">
                  <c:v>420</c:v>
                </c:pt>
                <c:pt idx="333">
                  <c:v>420</c:v>
                </c:pt>
                <c:pt idx="334">
                  <c:v>420</c:v>
                </c:pt>
                <c:pt idx="335">
                  <c:v>420</c:v>
                </c:pt>
                <c:pt idx="336">
                  <c:v>420</c:v>
                </c:pt>
                <c:pt idx="337">
                  <c:v>420</c:v>
                </c:pt>
                <c:pt idx="338">
                  <c:v>420</c:v>
                </c:pt>
                <c:pt idx="339">
                  <c:v>420</c:v>
                </c:pt>
                <c:pt idx="340">
                  <c:v>420</c:v>
                </c:pt>
                <c:pt idx="341">
                  <c:v>420</c:v>
                </c:pt>
                <c:pt idx="342">
                  <c:v>420</c:v>
                </c:pt>
                <c:pt idx="343">
                  <c:v>420</c:v>
                </c:pt>
                <c:pt idx="344">
                  <c:v>420</c:v>
                </c:pt>
                <c:pt idx="345">
                  <c:v>420</c:v>
                </c:pt>
                <c:pt idx="346">
                  <c:v>420</c:v>
                </c:pt>
                <c:pt idx="347">
                  <c:v>420</c:v>
                </c:pt>
                <c:pt idx="348">
                  <c:v>420</c:v>
                </c:pt>
                <c:pt idx="349">
                  <c:v>420</c:v>
                </c:pt>
                <c:pt idx="350">
                  <c:v>420</c:v>
                </c:pt>
                <c:pt idx="351">
                  <c:v>420</c:v>
                </c:pt>
                <c:pt idx="352">
                  <c:v>420</c:v>
                </c:pt>
                <c:pt idx="353">
                  <c:v>420</c:v>
                </c:pt>
                <c:pt idx="354">
                  <c:v>420</c:v>
                </c:pt>
                <c:pt idx="355">
                  <c:v>420</c:v>
                </c:pt>
                <c:pt idx="356">
                  <c:v>420</c:v>
                </c:pt>
                <c:pt idx="357">
                  <c:v>420</c:v>
                </c:pt>
                <c:pt idx="358">
                  <c:v>420</c:v>
                </c:pt>
                <c:pt idx="359">
                  <c:v>420</c:v>
                </c:pt>
                <c:pt idx="360">
                  <c:v>420</c:v>
                </c:pt>
                <c:pt idx="361">
                  <c:v>420</c:v>
                </c:pt>
                <c:pt idx="362">
                  <c:v>420</c:v>
                </c:pt>
                <c:pt idx="363">
                  <c:v>420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7A-4717-8460-23ED164D31B2}"/>
            </c:ext>
          </c:extLst>
        </c:ser>
        <c:ser>
          <c:idx val="6"/>
          <c:order val="1"/>
          <c:tx>
            <c:v>B1 actuel</c:v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après!$I$3:$I$380</c:f>
              <c:numCache>
                <c:formatCode>0</c:formatCode>
                <c:ptCount val="378"/>
                <c:pt idx="0">
                  <c:v>0</c:v>
                </c:pt>
                <c:pt idx="1">
                  <c:v>8.3333333333333329E-2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0.41666666666666669</c:v>
                </c:pt>
                <c:pt idx="6">
                  <c:v>0.5</c:v>
                </c:pt>
                <c:pt idx="7">
                  <c:v>0.58333333333333337</c:v>
                </c:pt>
                <c:pt idx="8">
                  <c:v>0.66666666666666663</c:v>
                </c:pt>
                <c:pt idx="9">
                  <c:v>0.75</c:v>
                </c:pt>
                <c:pt idx="10">
                  <c:v>0.83333333333333337</c:v>
                </c:pt>
                <c:pt idx="11">
                  <c:v>0.91666666666666663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1.1666666666666667</c:v>
                </c:pt>
                <c:pt idx="15">
                  <c:v>1.25</c:v>
                </c:pt>
                <c:pt idx="16">
                  <c:v>1.3333333333333333</c:v>
                </c:pt>
                <c:pt idx="17">
                  <c:v>1.4166666666666667</c:v>
                </c:pt>
                <c:pt idx="18">
                  <c:v>1.5</c:v>
                </c:pt>
                <c:pt idx="19">
                  <c:v>1.5833333333333333</c:v>
                </c:pt>
                <c:pt idx="20">
                  <c:v>1.6666666666666667</c:v>
                </c:pt>
                <c:pt idx="21">
                  <c:v>1.75</c:v>
                </c:pt>
                <c:pt idx="22">
                  <c:v>1.8333333333333333</c:v>
                </c:pt>
                <c:pt idx="23">
                  <c:v>1.9166666666666667</c:v>
                </c:pt>
                <c:pt idx="24">
                  <c:v>2</c:v>
                </c:pt>
                <c:pt idx="25">
                  <c:v>2.0833333333333335</c:v>
                </c:pt>
                <c:pt idx="26">
                  <c:v>2.1666666666666665</c:v>
                </c:pt>
                <c:pt idx="27">
                  <c:v>2.25</c:v>
                </c:pt>
                <c:pt idx="28">
                  <c:v>2.3333333333333335</c:v>
                </c:pt>
                <c:pt idx="29">
                  <c:v>2.4166666666666665</c:v>
                </c:pt>
                <c:pt idx="30">
                  <c:v>2.5</c:v>
                </c:pt>
                <c:pt idx="31">
                  <c:v>2.5833333333333335</c:v>
                </c:pt>
                <c:pt idx="32">
                  <c:v>2.6666666666666665</c:v>
                </c:pt>
                <c:pt idx="33">
                  <c:v>2.75</c:v>
                </c:pt>
                <c:pt idx="34">
                  <c:v>2.8333333333333335</c:v>
                </c:pt>
                <c:pt idx="35">
                  <c:v>2.9166666666666665</c:v>
                </c:pt>
                <c:pt idx="36">
                  <c:v>3</c:v>
                </c:pt>
                <c:pt idx="37">
                  <c:v>3.0833333333333335</c:v>
                </c:pt>
                <c:pt idx="38">
                  <c:v>3.1666666666666665</c:v>
                </c:pt>
                <c:pt idx="39">
                  <c:v>3.25</c:v>
                </c:pt>
                <c:pt idx="40">
                  <c:v>3.3333333333333335</c:v>
                </c:pt>
                <c:pt idx="41">
                  <c:v>3.4166666666666665</c:v>
                </c:pt>
                <c:pt idx="42">
                  <c:v>3.5</c:v>
                </c:pt>
                <c:pt idx="43">
                  <c:v>3.5833333333333335</c:v>
                </c:pt>
                <c:pt idx="44">
                  <c:v>3.6666666666666665</c:v>
                </c:pt>
                <c:pt idx="45">
                  <c:v>3.75</c:v>
                </c:pt>
                <c:pt idx="46">
                  <c:v>3.8333333333333335</c:v>
                </c:pt>
                <c:pt idx="47">
                  <c:v>3.9166666666666665</c:v>
                </c:pt>
                <c:pt idx="48">
                  <c:v>4</c:v>
                </c:pt>
                <c:pt idx="49">
                  <c:v>4.083333333333333</c:v>
                </c:pt>
                <c:pt idx="50">
                  <c:v>4.166666666666667</c:v>
                </c:pt>
                <c:pt idx="51">
                  <c:v>4.25</c:v>
                </c:pt>
                <c:pt idx="52">
                  <c:v>4.333333333333333</c:v>
                </c:pt>
                <c:pt idx="53">
                  <c:v>4.416666666666667</c:v>
                </c:pt>
                <c:pt idx="54">
                  <c:v>4.5</c:v>
                </c:pt>
                <c:pt idx="55">
                  <c:v>4.583333333333333</c:v>
                </c:pt>
                <c:pt idx="56">
                  <c:v>4.666666666666667</c:v>
                </c:pt>
                <c:pt idx="57">
                  <c:v>4.75</c:v>
                </c:pt>
                <c:pt idx="58">
                  <c:v>4.833333333333333</c:v>
                </c:pt>
                <c:pt idx="59">
                  <c:v>4.916666666666667</c:v>
                </c:pt>
                <c:pt idx="60">
                  <c:v>5</c:v>
                </c:pt>
                <c:pt idx="61">
                  <c:v>5.083333333333333</c:v>
                </c:pt>
                <c:pt idx="62">
                  <c:v>5.166666666666667</c:v>
                </c:pt>
                <c:pt idx="63">
                  <c:v>5.25</c:v>
                </c:pt>
                <c:pt idx="64">
                  <c:v>5.333333333333333</c:v>
                </c:pt>
                <c:pt idx="65">
                  <c:v>5.416666666666667</c:v>
                </c:pt>
                <c:pt idx="66">
                  <c:v>5.5</c:v>
                </c:pt>
                <c:pt idx="67">
                  <c:v>5.583333333333333</c:v>
                </c:pt>
                <c:pt idx="68">
                  <c:v>5.666666666666667</c:v>
                </c:pt>
                <c:pt idx="69">
                  <c:v>5.75</c:v>
                </c:pt>
                <c:pt idx="70">
                  <c:v>5.833333333333333</c:v>
                </c:pt>
                <c:pt idx="71">
                  <c:v>5.916666666666667</c:v>
                </c:pt>
                <c:pt idx="72">
                  <c:v>6</c:v>
                </c:pt>
                <c:pt idx="73">
                  <c:v>6.083333333333333</c:v>
                </c:pt>
                <c:pt idx="74">
                  <c:v>6.166666666666667</c:v>
                </c:pt>
                <c:pt idx="75">
                  <c:v>6.25</c:v>
                </c:pt>
                <c:pt idx="76">
                  <c:v>6.333333333333333</c:v>
                </c:pt>
                <c:pt idx="77">
                  <c:v>6.416666666666667</c:v>
                </c:pt>
                <c:pt idx="78">
                  <c:v>6.5</c:v>
                </c:pt>
                <c:pt idx="79">
                  <c:v>6.583333333333333</c:v>
                </c:pt>
                <c:pt idx="80">
                  <c:v>6.666666666666667</c:v>
                </c:pt>
                <c:pt idx="81">
                  <c:v>6.75</c:v>
                </c:pt>
                <c:pt idx="82">
                  <c:v>6.833333333333333</c:v>
                </c:pt>
                <c:pt idx="83">
                  <c:v>6.916666666666667</c:v>
                </c:pt>
                <c:pt idx="84">
                  <c:v>7</c:v>
                </c:pt>
                <c:pt idx="85">
                  <c:v>7.083333333333333</c:v>
                </c:pt>
                <c:pt idx="86">
                  <c:v>7.166666666666667</c:v>
                </c:pt>
                <c:pt idx="87">
                  <c:v>7.25</c:v>
                </c:pt>
                <c:pt idx="88">
                  <c:v>7.333333333333333</c:v>
                </c:pt>
                <c:pt idx="89">
                  <c:v>7.416666666666667</c:v>
                </c:pt>
                <c:pt idx="90">
                  <c:v>7.5</c:v>
                </c:pt>
                <c:pt idx="91">
                  <c:v>7.583333333333333</c:v>
                </c:pt>
                <c:pt idx="92">
                  <c:v>7.666666666666667</c:v>
                </c:pt>
                <c:pt idx="93">
                  <c:v>7.75</c:v>
                </c:pt>
                <c:pt idx="94">
                  <c:v>7.833333333333333</c:v>
                </c:pt>
                <c:pt idx="95">
                  <c:v>7.916666666666667</c:v>
                </c:pt>
                <c:pt idx="96">
                  <c:v>8</c:v>
                </c:pt>
                <c:pt idx="97">
                  <c:v>8.0833333333333339</c:v>
                </c:pt>
                <c:pt idx="98">
                  <c:v>8.1666666666666661</c:v>
                </c:pt>
                <c:pt idx="99">
                  <c:v>8.25</c:v>
                </c:pt>
                <c:pt idx="100">
                  <c:v>8.3333333333333339</c:v>
                </c:pt>
                <c:pt idx="101">
                  <c:v>8.4166666666666661</c:v>
                </c:pt>
                <c:pt idx="102">
                  <c:v>8.5</c:v>
                </c:pt>
                <c:pt idx="103">
                  <c:v>8.5833333333333339</c:v>
                </c:pt>
                <c:pt idx="104">
                  <c:v>8.6666666666666661</c:v>
                </c:pt>
                <c:pt idx="105">
                  <c:v>8.75</c:v>
                </c:pt>
                <c:pt idx="106">
                  <c:v>8.8333333333333339</c:v>
                </c:pt>
                <c:pt idx="107">
                  <c:v>8.9166666666666661</c:v>
                </c:pt>
                <c:pt idx="108">
                  <c:v>9</c:v>
                </c:pt>
                <c:pt idx="109">
                  <c:v>9.0833333333333339</c:v>
                </c:pt>
                <c:pt idx="110">
                  <c:v>9.1666666666666661</c:v>
                </c:pt>
                <c:pt idx="111">
                  <c:v>9.25</c:v>
                </c:pt>
                <c:pt idx="112">
                  <c:v>9.3333333333333339</c:v>
                </c:pt>
                <c:pt idx="113">
                  <c:v>9.4166666666666661</c:v>
                </c:pt>
                <c:pt idx="114">
                  <c:v>9.5</c:v>
                </c:pt>
                <c:pt idx="115">
                  <c:v>9.5833333333333339</c:v>
                </c:pt>
                <c:pt idx="116">
                  <c:v>9.6666666666666661</c:v>
                </c:pt>
                <c:pt idx="117">
                  <c:v>9.75</c:v>
                </c:pt>
                <c:pt idx="118">
                  <c:v>9.8333333333333339</c:v>
                </c:pt>
                <c:pt idx="119">
                  <c:v>9.9166666666666661</c:v>
                </c:pt>
                <c:pt idx="120">
                  <c:v>10</c:v>
                </c:pt>
                <c:pt idx="121">
                  <c:v>10.083333333333334</c:v>
                </c:pt>
                <c:pt idx="122">
                  <c:v>10.166666666666666</c:v>
                </c:pt>
                <c:pt idx="123">
                  <c:v>10.25</c:v>
                </c:pt>
                <c:pt idx="124">
                  <c:v>10.333333333333334</c:v>
                </c:pt>
                <c:pt idx="125">
                  <c:v>10.416666666666666</c:v>
                </c:pt>
                <c:pt idx="126">
                  <c:v>10.5</c:v>
                </c:pt>
                <c:pt idx="127">
                  <c:v>10.583333333333334</c:v>
                </c:pt>
                <c:pt idx="128">
                  <c:v>10.666666666666666</c:v>
                </c:pt>
                <c:pt idx="129">
                  <c:v>10.75</c:v>
                </c:pt>
                <c:pt idx="130">
                  <c:v>10.833333333333334</c:v>
                </c:pt>
                <c:pt idx="131">
                  <c:v>10.916666666666666</c:v>
                </c:pt>
                <c:pt idx="132">
                  <c:v>11</c:v>
                </c:pt>
                <c:pt idx="133">
                  <c:v>11.083333333333334</c:v>
                </c:pt>
                <c:pt idx="134">
                  <c:v>11.166666666666666</c:v>
                </c:pt>
                <c:pt idx="135">
                  <c:v>11.25</c:v>
                </c:pt>
                <c:pt idx="136">
                  <c:v>11.333333333333334</c:v>
                </c:pt>
                <c:pt idx="137">
                  <c:v>11.416666666666666</c:v>
                </c:pt>
                <c:pt idx="138">
                  <c:v>11.5</c:v>
                </c:pt>
                <c:pt idx="139">
                  <c:v>11.583333333333334</c:v>
                </c:pt>
                <c:pt idx="140">
                  <c:v>11.666666666666666</c:v>
                </c:pt>
                <c:pt idx="141">
                  <c:v>11.75</c:v>
                </c:pt>
                <c:pt idx="142">
                  <c:v>11.833333333333334</c:v>
                </c:pt>
                <c:pt idx="143">
                  <c:v>11.916666666666666</c:v>
                </c:pt>
                <c:pt idx="144">
                  <c:v>12</c:v>
                </c:pt>
                <c:pt idx="145">
                  <c:v>12.083333333333334</c:v>
                </c:pt>
                <c:pt idx="146">
                  <c:v>12.166666666666666</c:v>
                </c:pt>
                <c:pt idx="147">
                  <c:v>12.25</c:v>
                </c:pt>
                <c:pt idx="148">
                  <c:v>12.333333333333334</c:v>
                </c:pt>
                <c:pt idx="149">
                  <c:v>12.416666666666666</c:v>
                </c:pt>
                <c:pt idx="150">
                  <c:v>12.5</c:v>
                </c:pt>
                <c:pt idx="151">
                  <c:v>12.583333333333334</c:v>
                </c:pt>
                <c:pt idx="152">
                  <c:v>12.666666666666666</c:v>
                </c:pt>
                <c:pt idx="153">
                  <c:v>12.75</c:v>
                </c:pt>
                <c:pt idx="154">
                  <c:v>12.833333333333334</c:v>
                </c:pt>
                <c:pt idx="155">
                  <c:v>12.916666666666666</c:v>
                </c:pt>
                <c:pt idx="156">
                  <c:v>13</c:v>
                </c:pt>
                <c:pt idx="157">
                  <c:v>13.083333333333334</c:v>
                </c:pt>
                <c:pt idx="158">
                  <c:v>13.166666666666666</c:v>
                </c:pt>
                <c:pt idx="159">
                  <c:v>13.25</c:v>
                </c:pt>
                <c:pt idx="160">
                  <c:v>13.333333333333334</c:v>
                </c:pt>
                <c:pt idx="161">
                  <c:v>13.416666666666666</c:v>
                </c:pt>
                <c:pt idx="162">
                  <c:v>13.5</c:v>
                </c:pt>
                <c:pt idx="163">
                  <c:v>13.583333333333334</c:v>
                </c:pt>
                <c:pt idx="164">
                  <c:v>13.666666666666666</c:v>
                </c:pt>
                <c:pt idx="165">
                  <c:v>13.75</c:v>
                </c:pt>
                <c:pt idx="166">
                  <c:v>13.833333333333334</c:v>
                </c:pt>
                <c:pt idx="167">
                  <c:v>13.916666666666666</c:v>
                </c:pt>
                <c:pt idx="168">
                  <c:v>14</c:v>
                </c:pt>
                <c:pt idx="169">
                  <c:v>14.083333333333334</c:v>
                </c:pt>
                <c:pt idx="170">
                  <c:v>14.166666666666666</c:v>
                </c:pt>
                <c:pt idx="171">
                  <c:v>14.25</c:v>
                </c:pt>
                <c:pt idx="172">
                  <c:v>14.333333333333334</c:v>
                </c:pt>
                <c:pt idx="173">
                  <c:v>14.416666666666666</c:v>
                </c:pt>
                <c:pt idx="174">
                  <c:v>14.5</c:v>
                </c:pt>
                <c:pt idx="175">
                  <c:v>14.583333333333334</c:v>
                </c:pt>
                <c:pt idx="176">
                  <c:v>14.666666666666666</c:v>
                </c:pt>
                <c:pt idx="177">
                  <c:v>14.75</c:v>
                </c:pt>
                <c:pt idx="178">
                  <c:v>14.833333333333334</c:v>
                </c:pt>
                <c:pt idx="179">
                  <c:v>14.916666666666666</c:v>
                </c:pt>
                <c:pt idx="180">
                  <c:v>15</c:v>
                </c:pt>
                <c:pt idx="181">
                  <c:v>15.083333333333334</c:v>
                </c:pt>
                <c:pt idx="182">
                  <c:v>15.166666666666666</c:v>
                </c:pt>
                <c:pt idx="183">
                  <c:v>15.25</c:v>
                </c:pt>
                <c:pt idx="184">
                  <c:v>15.333333333333334</c:v>
                </c:pt>
                <c:pt idx="185">
                  <c:v>15.416666666666666</c:v>
                </c:pt>
                <c:pt idx="186">
                  <c:v>15.5</c:v>
                </c:pt>
                <c:pt idx="187">
                  <c:v>15.583333333333334</c:v>
                </c:pt>
                <c:pt idx="188">
                  <c:v>15.666666666666666</c:v>
                </c:pt>
                <c:pt idx="189">
                  <c:v>15.75</c:v>
                </c:pt>
                <c:pt idx="190">
                  <c:v>15.833333333333334</c:v>
                </c:pt>
                <c:pt idx="191">
                  <c:v>15.916666666666666</c:v>
                </c:pt>
                <c:pt idx="192">
                  <c:v>16</c:v>
                </c:pt>
                <c:pt idx="193">
                  <c:v>16.083333333333332</c:v>
                </c:pt>
                <c:pt idx="194">
                  <c:v>16.166666666666668</c:v>
                </c:pt>
                <c:pt idx="195">
                  <c:v>16.25</c:v>
                </c:pt>
                <c:pt idx="196">
                  <c:v>16.333333333333332</c:v>
                </c:pt>
                <c:pt idx="197">
                  <c:v>16.416666666666668</c:v>
                </c:pt>
                <c:pt idx="198">
                  <c:v>16.5</c:v>
                </c:pt>
                <c:pt idx="199">
                  <c:v>16.583333333333332</c:v>
                </c:pt>
                <c:pt idx="200">
                  <c:v>16.666666666666668</c:v>
                </c:pt>
                <c:pt idx="201">
                  <c:v>16.75</c:v>
                </c:pt>
                <c:pt idx="202">
                  <c:v>16.833333333333332</c:v>
                </c:pt>
                <c:pt idx="203">
                  <c:v>16.916666666666668</c:v>
                </c:pt>
                <c:pt idx="204">
                  <c:v>17</c:v>
                </c:pt>
                <c:pt idx="205">
                  <c:v>17.083333333333332</c:v>
                </c:pt>
                <c:pt idx="206">
                  <c:v>17.166666666666668</c:v>
                </c:pt>
                <c:pt idx="207">
                  <c:v>17.25</c:v>
                </c:pt>
                <c:pt idx="208">
                  <c:v>17.333333333333332</c:v>
                </c:pt>
                <c:pt idx="209">
                  <c:v>17.416666666666668</c:v>
                </c:pt>
                <c:pt idx="210">
                  <c:v>17.5</c:v>
                </c:pt>
                <c:pt idx="211">
                  <c:v>17.583333333333332</c:v>
                </c:pt>
                <c:pt idx="212">
                  <c:v>17.666666666666668</c:v>
                </c:pt>
                <c:pt idx="213">
                  <c:v>17.75</c:v>
                </c:pt>
                <c:pt idx="214">
                  <c:v>17.833333333333332</c:v>
                </c:pt>
                <c:pt idx="215">
                  <c:v>17.916666666666668</c:v>
                </c:pt>
                <c:pt idx="216">
                  <c:v>18</c:v>
                </c:pt>
                <c:pt idx="217">
                  <c:v>18.083333333333332</c:v>
                </c:pt>
                <c:pt idx="218">
                  <c:v>18.166666666666668</c:v>
                </c:pt>
                <c:pt idx="219">
                  <c:v>18.25</c:v>
                </c:pt>
                <c:pt idx="220">
                  <c:v>18.333333333333332</c:v>
                </c:pt>
                <c:pt idx="221">
                  <c:v>18.416666666666668</c:v>
                </c:pt>
                <c:pt idx="222">
                  <c:v>18.5</c:v>
                </c:pt>
                <c:pt idx="223">
                  <c:v>18.583333333333332</c:v>
                </c:pt>
                <c:pt idx="224">
                  <c:v>18.666666666666668</c:v>
                </c:pt>
                <c:pt idx="225">
                  <c:v>18.75</c:v>
                </c:pt>
                <c:pt idx="226">
                  <c:v>18.833333333333332</c:v>
                </c:pt>
                <c:pt idx="227">
                  <c:v>18.916666666666668</c:v>
                </c:pt>
                <c:pt idx="228">
                  <c:v>19</c:v>
                </c:pt>
                <c:pt idx="229">
                  <c:v>19.083333333333332</c:v>
                </c:pt>
                <c:pt idx="230">
                  <c:v>19.166666666666668</c:v>
                </c:pt>
                <c:pt idx="231">
                  <c:v>19.25</c:v>
                </c:pt>
                <c:pt idx="232">
                  <c:v>19.333333333333332</c:v>
                </c:pt>
                <c:pt idx="233">
                  <c:v>19.416666666666668</c:v>
                </c:pt>
                <c:pt idx="234">
                  <c:v>19.5</c:v>
                </c:pt>
                <c:pt idx="235">
                  <c:v>19.583333333333332</c:v>
                </c:pt>
                <c:pt idx="236">
                  <c:v>19.666666666666668</c:v>
                </c:pt>
                <c:pt idx="237">
                  <c:v>19.75</c:v>
                </c:pt>
                <c:pt idx="238">
                  <c:v>19.833333333333332</c:v>
                </c:pt>
                <c:pt idx="239">
                  <c:v>19.916666666666668</c:v>
                </c:pt>
                <c:pt idx="240">
                  <c:v>20</c:v>
                </c:pt>
                <c:pt idx="241">
                  <c:v>20.083333333333332</c:v>
                </c:pt>
                <c:pt idx="242">
                  <c:v>20.166666666666668</c:v>
                </c:pt>
                <c:pt idx="243">
                  <c:v>20.25</c:v>
                </c:pt>
                <c:pt idx="244">
                  <c:v>20.333333333333332</c:v>
                </c:pt>
                <c:pt idx="245">
                  <c:v>20.416666666666668</c:v>
                </c:pt>
                <c:pt idx="246">
                  <c:v>20.5</c:v>
                </c:pt>
                <c:pt idx="247">
                  <c:v>20.583333333333332</c:v>
                </c:pt>
                <c:pt idx="248">
                  <c:v>20.666666666666668</c:v>
                </c:pt>
                <c:pt idx="249">
                  <c:v>20.75</c:v>
                </c:pt>
                <c:pt idx="250">
                  <c:v>20.833333333333332</c:v>
                </c:pt>
                <c:pt idx="251">
                  <c:v>20.916666666666668</c:v>
                </c:pt>
                <c:pt idx="252">
                  <c:v>21</c:v>
                </c:pt>
                <c:pt idx="253">
                  <c:v>21.083333333333332</c:v>
                </c:pt>
                <c:pt idx="254">
                  <c:v>21.166666666666668</c:v>
                </c:pt>
                <c:pt idx="255">
                  <c:v>21.25</c:v>
                </c:pt>
                <c:pt idx="256">
                  <c:v>21.333333333333332</c:v>
                </c:pt>
                <c:pt idx="257">
                  <c:v>21.416666666666668</c:v>
                </c:pt>
                <c:pt idx="258">
                  <c:v>21.5</c:v>
                </c:pt>
                <c:pt idx="259">
                  <c:v>21.583333333333332</c:v>
                </c:pt>
                <c:pt idx="260">
                  <c:v>21.666666666666668</c:v>
                </c:pt>
                <c:pt idx="261">
                  <c:v>21.75</c:v>
                </c:pt>
                <c:pt idx="262">
                  <c:v>21.833333333333332</c:v>
                </c:pt>
                <c:pt idx="263">
                  <c:v>21.916666666666668</c:v>
                </c:pt>
                <c:pt idx="264">
                  <c:v>22</c:v>
                </c:pt>
                <c:pt idx="265">
                  <c:v>22.083333333333332</c:v>
                </c:pt>
                <c:pt idx="266">
                  <c:v>22.166666666666668</c:v>
                </c:pt>
                <c:pt idx="267">
                  <c:v>22.25</c:v>
                </c:pt>
                <c:pt idx="268">
                  <c:v>22.333333333333332</c:v>
                </c:pt>
                <c:pt idx="269">
                  <c:v>22.416666666666668</c:v>
                </c:pt>
                <c:pt idx="270">
                  <c:v>22.5</c:v>
                </c:pt>
                <c:pt idx="271">
                  <c:v>22.583333333333332</c:v>
                </c:pt>
                <c:pt idx="272">
                  <c:v>22.666666666666668</c:v>
                </c:pt>
                <c:pt idx="273">
                  <c:v>22.75</c:v>
                </c:pt>
                <c:pt idx="274">
                  <c:v>22.833333333333332</c:v>
                </c:pt>
                <c:pt idx="275">
                  <c:v>22.916666666666668</c:v>
                </c:pt>
                <c:pt idx="276">
                  <c:v>23</c:v>
                </c:pt>
                <c:pt idx="277">
                  <c:v>23.083333333333332</c:v>
                </c:pt>
                <c:pt idx="278">
                  <c:v>23.166666666666668</c:v>
                </c:pt>
                <c:pt idx="279">
                  <c:v>23.25</c:v>
                </c:pt>
                <c:pt idx="280">
                  <c:v>23.333333333333332</c:v>
                </c:pt>
                <c:pt idx="281">
                  <c:v>23.416666666666668</c:v>
                </c:pt>
                <c:pt idx="282">
                  <c:v>23.5</c:v>
                </c:pt>
                <c:pt idx="283">
                  <c:v>23.583333333333332</c:v>
                </c:pt>
                <c:pt idx="284">
                  <c:v>23.666666666666668</c:v>
                </c:pt>
                <c:pt idx="285">
                  <c:v>23.75</c:v>
                </c:pt>
                <c:pt idx="286">
                  <c:v>23.833333333333332</c:v>
                </c:pt>
                <c:pt idx="287">
                  <c:v>23.916666666666668</c:v>
                </c:pt>
                <c:pt idx="288">
                  <c:v>24</c:v>
                </c:pt>
                <c:pt idx="289">
                  <c:v>24.083333333333332</c:v>
                </c:pt>
                <c:pt idx="290">
                  <c:v>24.166666666666668</c:v>
                </c:pt>
                <c:pt idx="291">
                  <c:v>24.25</c:v>
                </c:pt>
                <c:pt idx="292">
                  <c:v>24.333333333333332</c:v>
                </c:pt>
                <c:pt idx="293">
                  <c:v>24.416666666666668</c:v>
                </c:pt>
                <c:pt idx="294">
                  <c:v>24.5</c:v>
                </c:pt>
                <c:pt idx="295">
                  <c:v>24.583333333333332</c:v>
                </c:pt>
                <c:pt idx="296">
                  <c:v>24.666666666666668</c:v>
                </c:pt>
                <c:pt idx="297">
                  <c:v>24.75</c:v>
                </c:pt>
                <c:pt idx="298">
                  <c:v>24.833333333333332</c:v>
                </c:pt>
                <c:pt idx="299">
                  <c:v>24.916666666666668</c:v>
                </c:pt>
                <c:pt idx="300">
                  <c:v>25</c:v>
                </c:pt>
                <c:pt idx="301">
                  <c:v>25.083333333333332</c:v>
                </c:pt>
                <c:pt idx="302">
                  <c:v>25.166666666666668</c:v>
                </c:pt>
                <c:pt idx="303">
                  <c:v>25.25</c:v>
                </c:pt>
                <c:pt idx="304">
                  <c:v>25.333333333333332</c:v>
                </c:pt>
                <c:pt idx="305">
                  <c:v>25.416666666666668</c:v>
                </c:pt>
                <c:pt idx="306">
                  <c:v>25.5</c:v>
                </c:pt>
                <c:pt idx="307">
                  <c:v>25.583333333333332</c:v>
                </c:pt>
                <c:pt idx="308">
                  <c:v>25.666666666666668</c:v>
                </c:pt>
                <c:pt idx="309">
                  <c:v>25.75</c:v>
                </c:pt>
                <c:pt idx="310">
                  <c:v>25.833333333333332</c:v>
                </c:pt>
                <c:pt idx="311">
                  <c:v>25.916666666666668</c:v>
                </c:pt>
                <c:pt idx="312">
                  <c:v>26</c:v>
                </c:pt>
                <c:pt idx="313">
                  <c:v>26.083333333333332</c:v>
                </c:pt>
                <c:pt idx="314">
                  <c:v>26.166666666666668</c:v>
                </c:pt>
                <c:pt idx="315">
                  <c:v>26.25</c:v>
                </c:pt>
                <c:pt idx="316">
                  <c:v>26.333333333333332</c:v>
                </c:pt>
                <c:pt idx="317">
                  <c:v>26.416666666666668</c:v>
                </c:pt>
                <c:pt idx="318">
                  <c:v>26.5</c:v>
                </c:pt>
                <c:pt idx="319">
                  <c:v>26.583333333333332</c:v>
                </c:pt>
                <c:pt idx="320">
                  <c:v>26.666666666666668</c:v>
                </c:pt>
                <c:pt idx="321">
                  <c:v>26.75</c:v>
                </c:pt>
                <c:pt idx="322">
                  <c:v>26.833333333333332</c:v>
                </c:pt>
                <c:pt idx="323">
                  <c:v>26.916666666666668</c:v>
                </c:pt>
                <c:pt idx="324">
                  <c:v>27</c:v>
                </c:pt>
                <c:pt idx="325">
                  <c:v>27.083333333333332</c:v>
                </c:pt>
                <c:pt idx="326">
                  <c:v>27.166666666666668</c:v>
                </c:pt>
                <c:pt idx="327">
                  <c:v>27.25</c:v>
                </c:pt>
                <c:pt idx="328">
                  <c:v>27.333333333333332</c:v>
                </c:pt>
                <c:pt idx="329">
                  <c:v>27.416666666666668</c:v>
                </c:pt>
                <c:pt idx="330">
                  <c:v>27.5</c:v>
                </c:pt>
                <c:pt idx="331">
                  <c:v>27.583333333333332</c:v>
                </c:pt>
                <c:pt idx="332">
                  <c:v>27.666666666666668</c:v>
                </c:pt>
                <c:pt idx="333">
                  <c:v>27.75</c:v>
                </c:pt>
                <c:pt idx="334">
                  <c:v>27.833333333333332</c:v>
                </c:pt>
                <c:pt idx="335">
                  <c:v>27.916666666666668</c:v>
                </c:pt>
                <c:pt idx="336">
                  <c:v>28</c:v>
                </c:pt>
                <c:pt idx="337">
                  <c:v>28.083333333333332</c:v>
                </c:pt>
                <c:pt idx="338">
                  <c:v>28.166666666666668</c:v>
                </c:pt>
                <c:pt idx="339">
                  <c:v>28.25</c:v>
                </c:pt>
                <c:pt idx="340">
                  <c:v>28.333333333333332</c:v>
                </c:pt>
                <c:pt idx="341">
                  <c:v>28.416666666666668</c:v>
                </c:pt>
                <c:pt idx="342">
                  <c:v>28.5</c:v>
                </c:pt>
                <c:pt idx="343">
                  <c:v>28.583333333333332</c:v>
                </c:pt>
                <c:pt idx="344">
                  <c:v>28.666666666666668</c:v>
                </c:pt>
                <c:pt idx="345">
                  <c:v>28.75</c:v>
                </c:pt>
                <c:pt idx="346">
                  <c:v>28.833333333333332</c:v>
                </c:pt>
                <c:pt idx="347">
                  <c:v>28.916666666666668</c:v>
                </c:pt>
                <c:pt idx="348">
                  <c:v>29</c:v>
                </c:pt>
                <c:pt idx="349">
                  <c:v>29.083333333333332</c:v>
                </c:pt>
                <c:pt idx="350">
                  <c:v>29.166666666666668</c:v>
                </c:pt>
                <c:pt idx="351">
                  <c:v>29.25</c:v>
                </c:pt>
                <c:pt idx="352">
                  <c:v>29.333333333333332</c:v>
                </c:pt>
                <c:pt idx="353">
                  <c:v>29.416666666666668</c:v>
                </c:pt>
                <c:pt idx="354">
                  <c:v>29.5</c:v>
                </c:pt>
                <c:pt idx="355">
                  <c:v>29.583333333333332</c:v>
                </c:pt>
                <c:pt idx="356">
                  <c:v>29.666666666666668</c:v>
                </c:pt>
                <c:pt idx="357">
                  <c:v>29.75</c:v>
                </c:pt>
                <c:pt idx="358">
                  <c:v>29.833333333333332</c:v>
                </c:pt>
                <c:pt idx="359">
                  <c:v>29.916666666666668</c:v>
                </c:pt>
                <c:pt idx="360">
                  <c:v>30</c:v>
                </c:pt>
                <c:pt idx="361">
                  <c:v>30.083333333333332</c:v>
                </c:pt>
                <c:pt idx="362">
                  <c:v>30.166666666666668</c:v>
                </c:pt>
                <c:pt idx="363">
                  <c:v>30.25</c:v>
                </c:pt>
              </c:numCache>
            </c:numRef>
          </c:cat>
          <c:val>
            <c:numRef>
              <c:f>après!$Y$3:$Y$380</c:f>
              <c:numCache>
                <c:formatCode>General</c:formatCode>
                <c:ptCount val="378"/>
                <c:pt idx="0">
                  <c:v>352</c:v>
                </c:pt>
                <c:pt idx="1">
                  <c:v>352</c:v>
                </c:pt>
                <c:pt idx="2">
                  <c:v>352</c:v>
                </c:pt>
                <c:pt idx="3">
                  <c:v>352</c:v>
                </c:pt>
                <c:pt idx="4">
                  <c:v>352</c:v>
                </c:pt>
                <c:pt idx="5">
                  <c:v>352</c:v>
                </c:pt>
                <c:pt idx="6">
                  <c:v>352</c:v>
                </c:pt>
                <c:pt idx="7">
                  <c:v>352</c:v>
                </c:pt>
                <c:pt idx="8">
                  <c:v>352</c:v>
                </c:pt>
                <c:pt idx="9">
                  <c:v>352</c:v>
                </c:pt>
                <c:pt idx="10">
                  <c:v>352</c:v>
                </c:pt>
                <c:pt idx="11">
                  <c:v>352</c:v>
                </c:pt>
                <c:pt idx="12">
                  <c:v>352</c:v>
                </c:pt>
                <c:pt idx="13">
                  <c:v>352</c:v>
                </c:pt>
                <c:pt idx="14">
                  <c:v>352</c:v>
                </c:pt>
                <c:pt idx="15">
                  <c:v>352</c:v>
                </c:pt>
                <c:pt idx="16">
                  <c:v>352</c:v>
                </c:pt>
                <c:pt idx="17">
                  <c:v>352</c:v>
                </c:pt>
                <c:pt idx="18">
                  <c:v>352</c:v>
                </c:pt>
                <c:pt idx="19">
                  <c:v>352</c:v>
                </c:pt>
                <c:pt idx="20">
                  <c:v>352</c:v>
                </c:pt>
                <c:pt idx="21">
                  <c:v>352</c:v>
                </c:pt>
                <c:pt idx="22">
                  <c:v>352</c:v>
                </c:pt>
                <c:pt idx="23">
                  <c:v>352</c:v>
                </c:pt>
                <c:pt idx="24">
                  <c:v>352</c:v>
                </c:pt>
                <c:pt idx="25">
                  <c:v>352</c:v>
                </c:pt>
                <c:pt idx="26">
                  <c:v>352</c:v>
                </c:pt>
                <c:pt idx="27">
                  <c:v>352</c:v>
                </c:pt>
                <c:pt idx="28">
                  <c:v>352</c:v>
                </c:pt>
                <c:pt idx="29">
                  <c:v>352</c:v>
                </c:pt>
                <c:pt idx="30">
                  <c:v>352</c:v>
                </c:pt>
                <c:pt idx="31">
                  <c:v>352</c:v>
                </c:pt>
                <c:pt idx="32">
                  <c:v>352</c:v>
                </c:pt>
                <c:pt idx="33">
                  <c:v>352</c:v>
                </c:pt>
                <c:pt idx="34">
                  <c:v>352</c:v>
                </c:pt>
                <c:pt idx="35">
                  <c:v>352</c:v>
                </c:pt>
                <c:pt idx="36">
                  <c:v>352</c:v>
                </c:pt>
                <c:pt idx="37">
                  <c:v>352</c:v>
                </c:pt>
                <c:pt idx="38">
                  <c:v>352</c:v>
                </c:pt>
                <c:pt idx="39">
                  <c:v>352</c:v>
                </c:pt>
                <c:pt idx="40">
                  <c:v>352</c:v>
                </c:pt>
                <c:pt idx="41">
                  <c:v>352</c:v>
                </c:pt>
                <c:pt idx="42">
                  <c:v>352</c:v>
                </c:pt>
                <c:pt idx="43">
                  <c:v>352</c:v>
                </c:pt>
                <c:pt idx="44">
                  <c:v>352</c:v>
                </c:pt>
                <c:pt idx="45">
                  <c:v>352</c:v>
                </c:pt>
                <c:pt idx="46">
                  <c:v>352</c:v>
                </c:pt>
                <c:pt idx="47">
                  <c:v>352</c:v>
                </c:pt>
                <c:pt idx="48">
                  <c:v>355</c:v>
                </c:pt>
                <c:pt idx="49">
                  <c:v>355</c:v>
                </c:pt>
                <c:pt idx="50">
                  <c:v>355</c:v>
                </c:pt>
                <c:pt idx="51">
                  <c:v>355</c:v>
                </c:pt>
                <c:pt idx="52">
                  <c:v>355</c:v>
                </c:pt>
                <c:pt idx="53">
                  <c:v>355</c:v>
                </c:pt>
                <c:pt idx="54">
                  <c:v>355</c:v>
                </c:pt>
                <c:pt idx="55">
                  <c:v>355</c:v>
                </c:pt>
                <c:pt idx="56">
                  <c:v>355</c:v>
                </c:pt>
                <c:pt idx="57">
                  <c:v>355</c:v>
                </c:pt>
                <c:pt idx="58">
                  <c:v>355</c:v>
                </c:pt>
                <c:pt idx="59">
                  <c:v>355</c:v>
                </c:pt>
                <c:pt idx="60">
                  <c:v>355</c:v>
                </c:pt>
                <c:pt idx="61">
                  <c:v>355</c:v>
                </c:pt>
                <c:pt idx="62">
                  <c:v>355</c:v>
                </c:pt>
                <c:pt idx="63">
                  <c:v>355</c:v>
                </c:pt>
                <c:pt idx="64">
                  <c:v>355</c:v>
                </c:pt>
                <c:pt idx="65">
                  <c:v>355</c:v>
                </c:pt>
                <c:pt idx="66">
                  <c:v>355</c:v>
                </c:pt>
                <c:pt idx="67">
                  <c:v>355</c:v>
                </c:pt>
                <c:pt idx="68">
                  <c:v>355</c:v>
                </c:pt>
                <c:pt idx="69">
                  <c:v>355</c:v>
                </c:pt>
                <c:pt idx="70">
                  <c:v>355</c:v>
                </c:pt>
                <c:pt idx="71">
                  <c:v>355</c:v>
                </c:pt>
                <c:pt idx="72">
                  <c:v>361</c:v>
                </c:pt>
                <c:pt idx="73">
                  <c:v>361</c:v>
                </c:pt>
                <c:pt idx="74">
                  <c:v>361</c:v>
                </c:pt>
                <c:pt idx="75">
                  <c:v>361</c:v>
                </c:pt>
                <c:pt idx="76">
                  <c:v>361</c:v>
                </c:pt>
                <c:pt idx="77">
                  <c:v>361</c:v>
                </c:pt>
                <c:pt idx="78">
                  <c:v>361</c:v>
                </c:pt>
                <c:pt idx="79">
                  <c:v>361</c:v>
                </c:pt>
                <c:pt idx="80">
                  <c:v>361</c:v>
                </c:pt>
                <c:pt idx="81">
                  <c:v>361</c:v>
                </c:pt>
                <c:pt idx="82">
                  <c:v>361</c:v>
                </c:pt>
                <c:pt idx="83">
                  <c:v>361</c:v>
                </c:pt>
                <c:pt idx="84">
                  <c:v>361</c:v>
                </c:pt>
                <c:pt idx="85">
                  <c:v>361</c:v>
                </c:pt>
                <c:pt idx="86">
                  <c:v>361</c:v>
                </c:pt>
                <c:pt idx="87">
                  <c:v>361</c:v>
                </c:pt>
                <c:pt idx="88">
                  <c:v>361</c:v>
                </c:pt>
                <c:pt idx="89">
                  <c:v>361</c:v>
                </c:pt>
                <c:pt idx="90">
                  <c:v>361</c:v>
                </c:pt>
                <c:pt idx="91">
                  <c:v>361</c:v>
                </c:pt>
                <c:pt idx="92">
                  <c:v>361</c:v>
                </c:pt>
                <c:pt idx="93">
                  <c:v>361</c:v>
                </c:pt>
                <c:pt idx="94">
                  <c:v>361</c:v>
                </c:pt>
                <c:pt idx="95">
                  <c:v>361</c:v>
                </c:pt>
                <c:pt idx="96">
                  <c:v>369</c:v>
                </c:pt>
                <c:pt idx="97">
                  <c:v>369</c:v>
                </c:pt>
                <c:pt idx="98">
                  <c:v>369</c:v>
                </c:pt>
                <c:pt idx="99">
                  <c:v>369</c:v>
                </c:pt>
                <c:pt idx="100">
                  <c:v>369</c:v>
                </c:pt>
                <c:pt idx="101">
                  <c:v>369</c:v>
                </c:pt>
                <c:pt idx="102">
                  <c:v>369</c:v>
                </c:pt>
                <c:pt idx="103">
                  <c:v>369</c:v>
                </c:pt>
                <c:pt idx="104">
                  <c:v>369</c:v>
                </c:pt>
                <c:pt idx="105">
                  <c:v>369</c:v>
                </c:pt>
                <c:pt idx="106">
                  <c:v>369</c:v>
                </c:pt>
                <c:pt idx="107">
                  <c:v>369</c:v>
                </c:pt>
                <c:pt idx="108">
                  <c:v>369</c:v>
                </c:pt>
                <c:pt idx="109">
                  <c:v>369</c:v>
                </c:pt>
                <c:pt idx="110">
                  <c:v>369</c:v>
                </c:pt>
                <c:pt idx="111">
                  <c:v>369</c:v>
                </c:pt>
                <c:pt idx="112">
                  <c:v>369</c:v>
                </c:pt>
                <c:pt idx="113">
                  <c:v>369</c:v>
                </c:pt>
                <c:pt idx="114">
                  <c:v>369</c:v>
                </c:pt>
                <c:pt idx="115">
                  <c:v>369</c:v>
                </c:pt>
                <c:pt idx="116">
                  <c:v>369</c:v>
                </c:pt>
                <c:pt idx="117">
                  <c:v>369</c:v>
                </c:pt>
                <c:pt idx="118">
                  <c:v>369</c:v>
                </c:pt>
                <c:pt idx="119">
                  <c:v>369</c:v>
                </c:pt>
                <c:pt idx="120">
                  <c:v>381</c:v>
                </c:pt>
                <c:pt idx="121">
                  <c:v>381</c:v>
                </c:pt>
                <c:pt idx="122">
                  <c:v>381</c:v>
                </c:pt>
                <c:pt idx="123">
                  <c:v>381</c:v>
                </c:pt>
                <c:pt idx="124">
                  <c:v>381</c:v>
                </c:pt>
                <c:pt idx="125">
                  <c:v>381</c:v>
                </c:pt>
                <c:pt idx="126">
                  <c:v>381</c:v>
                </c:pt>
                <c:pt idx="127">
                  <c:v>381</c:v>
                </c:pt>
                <c:pt idx="128">
                  <c:v>381</c:v>
                </c:pt>
                <c:pt idx="129">
                  <c:v>381</c:v>
                </c:pt>
                <c:pt idx="130">
                  <c:v>381</c:v>
                </c:pt>
                <c:pt idx="131">
                  <c:v>381</c:v>
                </c:pt>
                <c:pt idx="132">
                  <c:v>381</c:v>
                </c:pt>
                <c:pt idx="133">
                  <c:v>381</c:v>
                </c:pt>
                <c:pt idx="134">
                  <c:v>381</c:v>
                </c:pt>
                <c:pt idx="135">
                  <c:v>381</c:v>
                </c:pt>
                <c:pt idx="136">
                  <c:v>381</c:v>
                </c:pt>
                <c:pt idx="137">
                  <c:v>381</c:v>
                </c:pt>
                <c:pt idx="138">
                  <c:v>381</c:v>
                </c:pt>
                <c:pt idx="139">
                  <c:v>381</c:v>
                </c:pt>
                <c:pt idx="140">
                  <c:v>381</c:v>
                </c:pt>
                <c:pt idx="141">
                  <c:v>381</c:v>
                </c:pt>
                <c:pt idx="142">
                  <c:v>381</c:v>
                </c:pt>
                <c:pt idx="143">
                  <c:v>381</c:v>
                </c:pt>
                <c:pt idx="144">
                  <c:v>396</c:v>
                </c:pt>
                <c:pt idx="145">
                  <c:v>396</c:v>
                </c:pt>
                <c:pt idx="146">
                  <c:v>396</c:v>
                </c:pt>
                <c:pt idx="147">
                  <c:v>396</c:v>
                </c:pt>
                <c:pt idx="148">
                  <c:v>396</c:v>
                </c:pt>
                <c:pt idx="149">
                  <c:v>396</c:v>
                </c:pt>
                <c:pt idx="150">
                  <c:v>396</c:v>
                </c:pt>
                <c:pt idx="151">
                  <c:v>396</c:v>
                </c:pt>
                <c:pt idx="152">
                  <c:v>396</c:v>
                </c:pt>
                <c:pt idx="153">
                  <c:v>396</c:v>
                </c:pt>
                <c:pt idx="154">
                  <c:v>396</c:v>
                </c:pt>
                <c:pt idx="155">
                  <c:v>396</c:v>
                </c:pt>
                <c:pt idx="156">
                  <c:v>396</c:v>
                </c:pt>
                <c:pt idx="157">
                  <c:v>396</c:v>
                </c:pt>
                <c:pt idx="158">
                  <c:v>396</c:v>
                </c:pt>
                <c:pt idx="159">
                  <c:v>396</c:v>
                </c:pt>
                <c:pt idx="160">
                  <c:v>396</c:v>
                </c:pt>
                <c:pt idx="161">
                  <c:v>396</c:v>
                </c:pt>
                <c:pt idx="162">
                  <c:v>396</c:v>
                </c:pt>
                <c:pt idx="163">
                  <c:v>396</c:v>
                </c:pt>
                <c:pt idx="164">
                  <c:v>396</c:v>
                </c:pt>
                <c:pt idx="165">
                  <c:v>396</c:v>
                </c:pt>
                <c:pt idx="166">
                  <c:v>396</c:v>
                </c:pt>
                <c:pt idx="167">
                  <c:v>396</c:v>
                </c:pt>
                <c:pt idx="168">
                  <c:v>415</c:v>
                </c:pt>
                <c:pt idx="169">
                  <c:v>415</c:v>
                </c:pt>
                <c:pt idx="170">
                  <c:v>415</c:v>
                </c:pt>
                <c:pt idx="171">
                  <c:v>415</c:v>
                </c:pt>
                <c:pt idx="172">
                  <c:v>415</c:v>
                </c:pt>
                <c:pt idx="173">
                  <c:v>415</c:v>
                </c:pt>
                <c:pt idx="174">
                  <c:v>415</c:v>
                </c:pt>
                <c:pt idx="175">
                  <c:v>415</c:v>
                </c:pt>
                <c:pt idx="176">
                  <c:v>415</c:v>
                </c:pt>
                <c:pt idx="177">
                  <c:v>415</c:v>
                </c:pt>
                <c:pt idx="178">
                  <c:v>415</c:v>
                </c:pt>
                <c:pt idx="179">
                  <c:v>415</c:v>
                </c:pt>
                <c:pt idx="180">
                  <c:v>415</c:v>
                </c:pt>
                <c:pt idx="181">
                  <c:v>415</c:v>
                </c:pt>
                <c:pt idx="182">
                  <c:v>415</c:v>
                </c:pt>
                <c:pt idx="183">
                  <c:v>415</c:v>
                </c:pt>
                <c:pt idx="184">
                  <c:v>415</c:v>
                </c:pt>
                <c:pt idx="185">
                  <c:v>415</c:v>
                </c:pt>
                <c:pt idx="186">
                  <c:v>415</c:v>
                </c:pt>
                <c:pt idx="187">
                  <c:v>415</c:v>
                </c:pt>
                <c:pt idx="188">
                  <c:v>415</c:v>
                </c:pt>
                <c:pt idx="189">
                  <c:v>415</c:v>
                </c:pt>
                <c:pt idx="190">
                  <c:v>415</c:v>
                </c:pt>
                <c:pt idx="191">
                  <c:v>415</c:v>
                </c:pt>
                <c:pt idx="192">
                  <c:v>415</c:v>
                </c:pt>
                <c:pt idx="193">
                  <c:v>415</c:v>
                </c:pt>
                <c:pt idx="194">
                  <c:v>415</c:v>
                </c:pt>
                <c:pt idx="195">
                  <c:v>415</c:v>
                </c:pt>
                <c:pt idx="196">
                  <c:v>415</c:v>
                </c:pt>
                <c:pt idx="197">
                  <c:v>415</c:v>
                </c:pt>
                <c:pt idx="198">
                  <c:v>415</c:v>
                </c:pt>
                <c:pt idx="199">
                  <c:v>415</c:v>
                </c:pt>
                <c:pt idx="200">
                  <c:v>415</c:v>
                </c:pt>
                <c:pt idx="201">
                  <c:v>415</c:v>
                </c:pt>
                <c:pt idx="202">
                  <c:v>415</c:v>
                </c:pt>
                <c:pt idx="203">
                  <c:v>415</c:v>
                </c:pt>
                <c:pt idx="204">
                  <c:v>431</c:v>
                </c:pt>
                <c:pt idx="205">
                  <c:v>431</c:v>
                </c:pt>
                <c:pt idx="206">
                  <c:v>431</c:v>
                </c:pt>
                <c:pt idx="207">
                  <c:v>431</c:v>
                </c:pt>
                <c:pt idx="208">
                  <c:v>431</c:v>
                </c:pt>
                <c:pt idx="209">
                  <c:v>431</c:v>
                </c:pt>
                <c:pt idx="210">
                  <c:v>431</c:v>
                </c:pt>
                <c:pt idx="211">
                  <c:v>431</c:v>
                </c:pt>
                <c:pt idx="212">
                  <c:v>431</c:v>
                </c:pt>
                <c:pt idx="213">
                  <c:v>431</c:v>
                </c:pt>
                <c:pt idx="214">
                  <c:v>431</c:v>
                </c:pt>
                <c:pt idx="215">
                  <c:v>431</c:v>
                </c:pt>
                <c:pt idx="216">
                  <c:v>431</c:v>
                </c:pt>
                <c:pt idx="217">
                  <c:v>431</c:v>
                </c:pt>
                <c:pt idx="218">
                  <c:v>431</c:v>
                </c:pt>
                <c:pt idx="219">
                  <c:v>431</c:v>
                </c:pt>
                <c:pt idx="220">
                  <c:v>431</c:v>
                </c:pt>
                <c:pt idx="221">
                  <c:v>431</c:v>
                </c:pt>
                <c:pt idx="222">
                  <c:v>431</c:v>
                </c:pt>
                <c:pt idx="223">
                  <c:v>431</c:v>
                </c:pt>
                <c:pt idx="224">
                  <c:v>431</c:v>
                </c:pt>
                <c:pt idx="225">
                  <c:v>431</c:v>
                </c:pt>
                <c:pt idx="226">
                  <c:v>431</c:v>
                </c:pt>
                <c:pt idx="227">
                  <c:v>431</c:v>
                </c:pt>
                <c:pt idx="228">
                  <c:v>431</c:v>
                </c:pt>
                <c:pt idx="229">
                  <c:v>431</c:v>
                </c:pt>
                <c:pt idx="230">
                  <c:v>431</c:v>
                </c:pt>
                <c:pt idx="231">
                  <c:v>431</c:v>
                </c:pt>
                <c:pt idx="232">
                  <c:v>431</c:v>
                </c:pt>
                <c:pt idx="233">
                  <c:v>431</c:v>
                </c:pt>
                <c:pt idx="234">
                  <c:v>431</c:v>
                </c:pt>
                <c:pt idx="235">
                  <c:v>431</c:v>
                </c:pt>
                <c:pt idx="236">
                  <c:v>431</c:v>
                </c:pt>
                <c:pt idx="237">
                  <c:v>431</c:v>
                </c:pt>
                <c:pt idx="238">
                  <c:v>431</c:v>
                </c:pt>
                <c:pt idx="239">
                  <c:v>431</c:v>
                </c:pt>
                <c:pt idx="240">
                  <c:v>441</c:v>
                </c:pt>
                <c:pt idx="241">
                  <c:v>441</c:v>
                </c:pt>
                <c:pt idx="242">
                  <c:v>441</c:v>
                </c:pt>
                <c:pt idx="243">
                  <c:v>441</c:v>
                </c:pt>
                <c:pt idx="244">
                  <c:v>441</c:v>
                </c:pt>
                <c:pt idx="245">
                  <c:v>441</c:v>
                </c:pt>
                <c:pt idx="246">
                  <c:v>441</c:v>
                </c:pt>
                <c:pt idx="247">
                  <c:v>441</c:v>
                </c:pt>
                <c:pt idx="248">
                  <c:v>441</c:v>
                </c:pt>
                <c:pt idx="249">
                  <c:v>441</c:v>
                </c:pt>
                <c:pt idx="250">
                  <c:v>441</c:v>
                </c:pt>
                <c:pt idx="251">
                  <c:v>441</c:v>
                </c:pt>
                <c:pt idx="252">
                  <c:v>441</c:v>
                </c:pt>
                <c:pt idx="253">
                  <c:v>441</c:v>
                </c:pt>
                <c:pt idx="254">
                  <c:v>441</c:v>
                </c:pt>
                <c:pt idx="255">
                  <c:v>441</c:v>
                </c:pt>
                <c:pt idx="256">
                  <c:v>441</c:v>
                </c:pt>
                <c:pt idx="257">
                  <c:v>441</c:v>
                </c:pt>
                <c:pt idx="258">
                  <c:v>441</c:v>
                </c:pt>
                <c:pt idx="259">
                  <c:v>441</c:v>
                </c:pt>
                <c:pt idx="260">
                  <c:v>441</c:v>
                </c:pt>
                <c:pt idx="261">
                  <c:v>441</c:v>
                </c:pt>
                <c:pt idx="262">
                  <c:v>441</c:v>
                </c:pt>
                <c:pt idx="263">
                  <c:v>441</c:v>
                </c:pt>
                <c:pt idx="264">
                  <c:v>441</c:v>
                </c:pt>
                <c:pt idx="265">
                  <c:v>441</c:v>
                </c:pt>
                <c:pt idx="266">
                  <c:v>441</c:v>
                </c:pt>
                <c:pt idx="267">
                  <c:v>441</c:v>
                </c:pt>
                <c:pt idx="268">
                  <c:v>441</c:v>
                </c:pt>
                <c:pt idx="269">
                  <c:v>441</c:v>
                </c:pt>
                <c:pt idx="270">
                  <c:v>441</c:v>
                </c:pt>
                <c:pt idx="271">
                  <c:v>441</c:v>
                </c:pt>
                <c:pt idx="272">
                  <c:v>441</c:v>
                </c:pt>
                <c:pt idx="273">
                  <c:v>441</c:v>
                </c:pt>
                <c:pt idx="274">
                  <c:v>441</c:v>
                </c:pt>
                <c:pt idx="275">
                  <c:v>441</c:v>
                </c:pt>
                <c:pt idx="276">
                  <c:v>457</c:v>
                </c:pt>
                <c:pt idx="277">
                  <c:v>457</c:v>
                </c:pt>
                <c:pt idx="278">
                  <c:v>457</c:v>
                </c:pt>
                <c:pt idx="279">
                  <c:v>457</c:v>
                </c:pt>
                <c:pt idx="280">
                  <c:v>457</c:v>
                </c:pt>
                <c:pt idx="281">
                  <c:v>457</c:v>
                </c:pt>
                <c:pt idx="282">
                  <c:v>457</c:v>
                </c:pt>
                <c:pt idx="283">
                  <c:v>457</c:v>
                </c:pt>
                <c:pt idx="284">
                  <c:v>457</c:v>
                </c:pt>
                <c:pt idx="285">
                  <c:v>457</c:v>
                </c:pt>
                <c:pt idx="286">
                  <c:v>457</c:v>
                </c:pt>
                <c:pt idx="287">
                  <c:v>457</c:v>
                </c:pt>
                <c:pt idx="288">
                  <c:v>457</c:v>
                </c:pt>
                <c:pt idx="289">
                  <c:v>457</c:v>
                </c:pt>
                <c:pt idx="290">
                  <c:v>457</c:v>
                </c:pt>
                <c:pt idx="291">
                  <c:v>457</c:v>
                </c:pt>
                <c:pt idx="292">
                  <c:v>457</c:v>
                </c:pt>
                <c:pt idx="293">
                  <c:v>457</c:v>
                </c:pt>
                <c:pt idx="294">
                  <c:v>457</c:v>
                </c:pt>
                <c:pt idx="295">
                  <c:v>457</c:v>
                </c:pt>
                <c:pt idx="296">
                  <c:v>457</c:v>
                </c:pt>
                <c:pt idx="297">
                  <c:v>457</c:v>
                </c:pt>
                <c:pt idx="298">
                  <c:v>457</c:v>
                </c:pt>
                <c:pt idx="299">
                  <c:v>457</c:v>
                </c:pt>
                <c:pt idx="300">
                  <c:v>457</c:v>
                </c:pt>
                <c:pt idx="301">
                  <c:v>457</c:v>
                </c:pt>
                <c:pt idx="302">
                  <c:v>457</c:v>
                </c:pt>
                <c:pt idx="303">
                  <c:v>457</c:v>
                </c:pt>
                <c:pt idx="304">
                  <c:v>457</c:v>
                </c:pt>
                <c:pt idx="305">
                  <c:v>457</c:v>
                </c:pt>
                <c:pt idx="306">
                  <c:v>457</c:v>
                </c:pt>
                <c:pt idx="307">
                  <c:v>457</c:v>
                </c:pt>
                <c:pt idx="308">
                  <c:v>457</c:v>
                </c:pt>
                <c:pt idx="309">
                  <c:v>457</c:v>
                </c:pt>
                <c:pt idx="310">
                  <c:v>457</c:v>
                </c:pt>
                <c:pt idx="311">
                  <c:v>457</c:v>
                </c:pt>
                <c:pt idx="312">
                  <c:v>477</c:v>
                </c:pt>
                <c:pt idx="313">
                  <c:v>477</c:v>
                </c:pt>
                <c:pt idx="314">
                  <c:v>477</c:v>
                </c:pt>
                <c:pt idx="315">
                  <c:v>477</c:v>
                </c:pt>
                <c:pt idx="316">
                  <c:v>477</c:v>
                </c:pt>
                <c:pt idx="317">
                  <c:v>477</c:v>
                </c:pt>
                <c:pt idx="318">
                  <c:v>477</c:v>
                </c:pt>
                <c:pt idx="319">
                  <c:v>477</c:v>
                </c:pt>
                <c:pt idx="320">
                  <c:v>477</c:v>
                </c:pt>
                <c:pt idx="321">
                  <c:v>477</c:v>
                </c:pt>
                <c:pt idx="322">
                  <c:v>477</c:v>
                </c:pt>
                <c:pt idx="323">
                  <c:v>477</c:v>
                </c:pt>
                <c:pt idx="324">
                  <c:v>477</c:v>
                </c:pt>
                <c:pt idx="325">
                  <c:v>477</c:v>
                </c:pt>
                <c:pt idx="326">
                  <c:v>477</c:v>
                </c:pt>
                <c:pt idx="327">
                  <c:v>477</c:v>
                </c:pt>
                <c:pt idx="328">
                  <c:v>477</c:v>
                </c:pt>
                <c:pt idx="329">
                  <c:v>477</c:v>
                </c:pt>
                <c:pt idx="330">
                  <c:v>477</c:v>
                </c:pt>
                <c:pt idx="331">
                  <c:v>477</c:v>
                </c:pt>
                <c:pt idx="332">
                  <c:v>477</c:v>
                </c:pt>
                <c:pt idx="333">
                  <c:v>477</c:v>
                </c:pt>
                <c:pt idx="334">
                  <c:v>477</c:v>
                </c:pt>
                <c:pt idx="335">
                  <c:v>477</c:v>
                </c:pt>
                <c:pt idx="336">
                  <c:v>477</c:v>
                </c:pt>
                <c:pt idx="337">
                  <c:v>477</c:v>
                </c:pt>
                <c:pt idx="338">
                  <c:v>477</c:v>
                </c:pt>
                <c:pt idx="339">
                  <c:v>477</c:v>
                </c:pt>
                <c:pt idx="340">
                  <c:v>477</c:v>
                </c:pt>
                <c:pt idx="341">
                  <c:v>477</c:v>
                </c:pt>
                <c:pt idx="342">
                  <c:v>477</c:v>
                </c:pt>
                <c:pt idx="343">
                  <c:v>477</c:v>
                </c:pt>
                <c:pt idx="344">
                  <c:v>477</c:v>
                </c:pt>
                <c:pt idx="345">
                  <c:v>477</c:v>
                </c:pt>
                <c:pt idx="346">
                  <c:v>477</c:v>
                </c:pt>
                <c:pt idx="347">
                  <c:v>477</c:v>
                </c:pt>
                <c:pt idx="348">
                  <c:v>477</c:v>
                </c:pt>
                <c:pt idx="349">
                  <c:v>477</c:v>
                </c:pt>
                <c:pt idx="350">
                  <c:v>477</c:v>
                </c:pt>
                <c:pt idx="351">
                  <c:v>477</c:v>
                </c:pt>
                <c:pt idx="352">
                  <c:v>477</c:v>
                </c:pt>
                <c:pt idx="353">
                  <c:v>477</c:v>
                </c:pt>
                <c:pt idx="354">
                  <c:v>477</c:v>
                </c:pt>
                <c:pt idx="355">
                  <c:v>477</c:v>
                </c:pt>
                <c:pt idx="356">
                  <c:v>477</c:v>
                </c:pt>
                <c:pt idx="357">
                  <c:v>477</c:v>
                </c:pt>
                <c:pt idx="358">
                  <c:v>477</c:v>
                </c:pt>
                <c:pt idx="359">
                  <c:v>477</c:v>
                </c:pt>
                <c:pt idx="360">
                  <c:v>503</c:v>
                </c:pt>
                <c:pt idx="361">
                  <c:v>503</c:v>
                </c:pt>
                <c:pt idx="362">
                  <c:v>503</c:v>
                </c:pt>
                <c:pt idx="363">
                  <c:v>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7A-4717-8460-23ED164D31B2}"/>
            </c:ext>
          </c:extLst>
        </c:ser>
        <c:ser>
          <c:idx val="3"/>
          <c:order val="2"/>
          <c:tx>
            <c:v>B1 revalorisé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après!$I$3:$I$380</c:f>
              <c:numCache>
                <c:formatCode>0</c:formatCode>
                <c:ptCount val="378"/>
                <c:pt idx="0">
                  <c:v>0</c:v>
                </c:pt>
                <c:pt idx="1">
                  <c:v>8.3333333333333329E-2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0.41666666666666669</c:v>
                </c:pt>
                <c:pt idx="6">
                  <c:v>0.5</c:v>
                </c:pt>
                <c:pt idx="7">
                  <c:v>0.58333333333333337</c:v>
                </c:pt>
                <c:pt idx="8">
                  <c:v>0.66666666666666663</c:v>
                </c:pt>
                <c:pt idx="9">
                  <c:v>0.75</c:v>
                </c:pt>
                <c:pt idx="10">
                  <c:v>0.83333333333333337</c:v>
                </c:pt>
                <c:pt idx="11">
                  <c:v>0.91666666666666663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1.1666666666666667</c:v>
                </c:pt>
                <c:pt idx="15">
                  <c:v>1.25</c:v>
                </c:pt>
                <c:pt idx="16">
                  <c:v>1.3333333333333333</c:v>
                </c:pt>
                <c:pt idx="17">
                  <c:v>1.4166666666666667</c:v>
                </c:pt>
                <c:pt idx="18">
                  <c:v>1.5</c:v>
                </c:pt>
                <c:pt idx="19">
                  <c:v>1.5833333333333333</c:v>
                </c:pt>
                <c:pt idx="20">
                  <c:v>1.6666666666666667</c:v>
                </c:pt>
                <c:pt idx="21">
                  <c:v>1.75</c:v>
                </c:pt>
                <c:pt idx="22">
                  <c:v>1.8333333333333333</c:v>
                </c:pt>
                <c:pt idx="23">
                  <c:v>1.9166666666666667</c:v>
                </c:pt>
                <c:pt idx="24">
                  <c:v>2</c:v>
                </c:pt>
                <c:pt idx="25">
                  <c:v>2.0833333333333335</c:v>
                </c:pt>
                <c:pt idx="26">
                  <c:v>2.1666666666666665</c:v>
                </c:pt>
                <c:pt idx="27">
                  <c:v>2.25</c:v>
                </c:pt>
                <c:pt idx="28">
                  <c:v>2.3333333333333335</c:v>
                </c:pt>
                <c:pt idx="29">
                  <c:v>2.4166666666666665</c:v>
                </c:pt>
                <c:pt idx="30">
                  <c:v>2.5</c:v>
                </c:pt>
                <c:pt idx="31">
                  <c:v>2.5833333333333335</c:v>
                </c:pt>
                <c:pt idx="32">
                  <c:v>2.6666666666666665</c:v>
                </c:pt>
                <c:pt idx="33">
                  <c:v>2.75</c:v>
                </c:pt>
                <c:pt idx="34">
                  <c:v>2.8333333333333335</c:v>
                </c:pt>
                <c:pt idx="35">
                  <c:v>2.9166666666666665</c:v>
                </c:pt>
                <c:pt idx="36">
                  <c:v>3</c:v>
                </c:pt>
                <c:pt idx="37">
                  <c:v>3.0833333333333335</c:v>
                </c:pt>
                <c:pt idx="38">
                  <c:v>3.1666666666666665</c:v>
                </c:pt>
                <c:pt idx="39">
                  <c:v>3.25</c:v>
                </c:pt>
                <c:pt idx="40">
                  <c:v>3.3333333333333335</c:v>
                </c:pt>
                <c:pt idx="41">
                  <c:v>3.4166666666666665</c:v>
                </c:pt>
                <c:pt idx="42">
                  <c:v>3.5</c:v>
                </c:pt>
                <c:pt idx="43">
                  <c:v>3.5833333333333335</c:v>
                </c:pt>
                <c:pt idx="44">
                  <c:v>3.6666666666666665</c:v>
                </c:pt>
                <c:pt idx="45">
                  <c:v>3.75</c:v>
                </c:pt>
                <c:pt idx="46">
                  <c:v>3.8333333333333335</c:v>
                </c:pt>
                <c:pt idx="47">
                  <c:v>3.9166666666666665</c:v>
                </c:pt>
                <c:pt idx="48">
                  <c:v>4</c:v>
                </c:pt>
                <c:pt idx="49">
                  <c:v>4.083333333333333</c:v>
                </c:pt>
                <c:pt idx="50">
                  <c:v>4.166666666666667</c:v>
                </c:pt>
                <c:pt idx="51">
                  <c:v>4.25</c:v>
                </c:pt>
                <c:pt idx="52">
                  <c:v>4.333333333333333</c:v>
                </c:pt>
                <c:pt idx="53">
                  <c:v>4.416666666666667</c:v>
                </c:pt>
                <c:pt idx="54">
                  <c:v>4.5</c:v>
                </c:pt>
                <c:pt idx="55">
                  <c:v>4.583333333333333</c:v>
                </c:pt>
                <c:pt idx="56">
                  <c:v>4.666666666666667</c:v>
                </c:pt>
                <c:pt idx="57">
                  <c:v>4.75</c:v>
                </c:pt>
                <c:pt idx="58">
                  <c:v>4.833333333333333</c:v>
                </c:pt>
                <c:pt idx="59">
                  <c:v>4.916666666666667</c:v>
                </c:pt>
                <c:pt idx="60">
                  <c:v>5</c:v>
                </c:pt>
                <c:pt idx="61">
                  <c:v>5.083333333333333</c:v>
                </c:pt>
                <c:pt idx="62">
                  <c:v>5.166666666666667</c:v>
                </c:pt>
                <c:pt idx="63">
                  <c:v>5.25</c:v>
                </c:pt>
                <c:pt idx="64">
                  <c:v>5.333333333333333</c:v>
                </c:pt>
                <c:pt idx="65">
                  <c:v>5.416666666666667</c:v>
                </c:pt>
                <c:pt idx="66">
                  <c:v>5.5</c:v>
                </c:pt>
                <c:pt idx="67">
                  <c:v>5.583333333333333</c:v>
                </c:pt>
                <c:pt idx="68">
                  <c:v>5.666666666666667</c:v>
                </c:pt>
                <c:pt idx="69">
                  <c:v>5.75</c:v>
                </c:pt>
                <c:pt idx="70">
                  <c:v>5.833333333333333</c:v>
                </c:pt>
                <c:pt idx="71">
                  <c:v>5.916666666666667</c:v>
                </c:pt>
                <c:pt idx="72">
                  <c:v>6</c:v>
                </c:pt>
                <c:pt idx="73">
                  <c:v>6.083333333333333</c:v>
                </c:pt>
                <c:pt idx="74">
                  <c:v>6.166666666666667</c:v>
                </c:pt>
                <c:pt idx="75">
                  <c:v>6.25</c:v>
                </c:pt>
                <c:pt idx="76">
                  <c:v>6.333333333333333</c:v>
                </c:pt>
                <c:pt idx="77">
                  <c:v>6.416666666666667</c:v>
                </c:pt>
                <c:pt idx="78">
                  <c:v>6.5</c:v>
                </c:pt>
                <c:pt idx="79">
                  <c:v>6.583333333333333</c:v>
                </c:pt>
                <c:pt idx="80">
                  <c:v>6.666666666666667</c:v>
                </c:pt>
                <c:pt idx="81">
                  <c:v>6.75</c:v>
                </c:pt>
                <c:pt idx="82">
                  <c:v>6.833333333333333</c:v>
                </c:pt>
                <c:pt idx="83">
                  <c:v>6.916666666666667</c:v>
                </c:pt>
                <c:pt idx="84">
                  <c:v>7</c:v>
                </c:pt>
                <c:pt idx="85">
                  <c:v>7.083333333333333</c:v>
                </c:pt>
                <c:pt idx="86">
                  <c:v>7.166666666666667</c:v>
                </c:pt>
                <c:pt idx="87">
                  <c:v>7.25</c:v>
                </c:pt>
                <c:pt idx="88">
                  <c:v>7.333333333333333</c:v>
                </c:pt>
                <c:pt idx="89">
                  <c:v>7.416666666666667</c:v>
                </c:pt>
                <c:pt idx="90">
                  <c:v>7.5</c:v>
                </c:pt>
                <c:pt idx="91">
                  <c:v>7.583333333333333</c:v>
                </c:pt>
                <c:pt idx="92">
                  <c:v>7.666666666666667</c:v>
                </c:pt>
                <c:pt idx="93">
                  <c:v>7.75</c:v>
                </c:pt>
                <c:pt idx="94">
                  <c:v>7.833333333333333</c:v>
                </c:pt>
                <c:pt idx="95">
                  <c:v>7.916666666666667</c:v>
                </c:pt>
                <c:pt idx="96">
                  <c:v>8</c:v>
                </c:pt>
                <c:pt idx="97">
                  <c:v>8.0833333333333339</c:v>
                </c:pt>
                <c:pt idx="98">
                  <c:v>8.1666666666666661</c:v>
                </c:pt>
                <c:pt idx="99">
                  <c:v>8.25</c:v>
                </c:pt>
                <c:pt idx="100">
                  <c:v>8.3333333333333339</c:v>
                </c:pt>
                <c:pt idx="101">
                  <c:v>8.4166666666666661</c:v>
                </c:pt>
                <c:pt idx="102">
                  <c:v>8.5</c:v>
                </c:pt>
                <c:pt idx="103">
                  <c:v>8.5833333333333339</c:v>
                </c:pt>
                <c:pt idx="104">
                  <c:v>8.6666666666666661</c:v>
                </c:pt>
                <c:pt idx="105">
                  <c:v>8.75</c:v>
                </c:pt>
                <c:pt idx="106">
                  <c:v>8.8333333333333339</c:v>
                </c:pt>
                <c:pt idx="107">
                  <c:v>8.9166666666666661</c:v>
                </c:pt>
                <c:pt idx="108">
                  <c:v>9</c:v>
                </c:pt>
                <c:pt idx="109">
                  <c:v>9.0833333333333339</c:v>
                </c:pt>
                <c:pt idx="110">
                  <c:v>9.1666666666666661</c:v>
                </c:pt>
                <c:pt idx="111">
                  <c:v>9.25</c:v>
                </c:pt>
                <c:pt idx="112">
                  <c:v>9.3333333333333339</c:v>
                </c:pt>
                <c:pt idx="113">
                  <c:v>9.4166666666666661</c:v>
                </c:pt>
                <c:pt idx="114">
                  <c:v>9.5</c:v>
                </c:pt>
                <c:pt idx="115">
                  <c:v>9.5833333333333339</c:v>
                </c:pt>
                <c:pt idx="116">
                  <c:v>9.6666666666666661</c:v>
                </c:pt>
                <c:pt idx="117">
                  <c:v>9.75</c:v>
                </c:pt>
                <c:pt idx="118">
                  <c:v>9.8333333333333339</c:v>
                </c:pt>
                <c:pt idx="119">
                  <c:v>9.9166666666666661</c:v>
                </c:pt>
                <c:pt idx="120">
                  <c:v>10</c:v>
                </c:pt>
                <c:pt idx="121">
                  <c:v>10.083333333333334</c:v>
                </c:pt>
                <c:pt idx="122">
                  <c:v>10.166666666666666</c:v>
                </c:pt>
                <c:pt idx="123">
                  <c:v>10.25</c:v>
                </c:pt>
                <c:pt idx="124">
                  <c:v>10.333333333333334</c:v>
                </c:pt>
                <c:pt idx="125">
                  <c:v>10.416666666666666</c:v>
                </c:pt>
                <c:pt idx="126">
                  <c:v>10.5</c:v>
                </c:pt>
                <c:pt idx="127">
                  <c:v>10.583333333333334</c:v>
                </c:pt>
                <c:pt idx="128">
                  <c:v>10.666666666666666</c:v>
                </c:pt>
                <c:pt idx="129">
                  <c:v>10.75</c:v>
                </c:pt>
                <c:pt idx="130">
                  <c:v>10.833333333333334</c:v>
                </c:pt>
                <c:pt idx="131">
                  <c:v>10.916666666666666</c:v>
                </c:pt>
                <c:pt idx="132">
                  <c:v>11</c:v>
                </c:pt>
                <c:pt idx="133">
                  <c:v>11.083333333333334</c:v>
                </c:pt>
                <c:pt idx="134">
                  <c:v>11.166666666666666</c:v>
                </c:pt>
                <c:pt idx="135">
                  <c:v>11.25</c:v>
                </c:pt>
                <c:pt idx="136">
                  <c:v>11.333333333333334</c:v>
                </c:pt>
                <c:pt idx="137">
                  <c:v>11.416666666666666</c:v>
                </c:pt>
                <c:pt idx="138">
                  <c:v>11.5</c:v>
                </c:pt>
                <c:pt idx="139">
                  <c:v>11.583333333333334</c:v>
                </c:pt>
                <c:pt idx="140">
                  <c:v>11.666666666666666</c:v>
                </c:pt>
                <c:pt idx="141">
                  <c:v>11.75</c:v>
                </c:pt>
                <c:pt idx="142">
                  <c:v>11.833333333333334</c:v>
                </c:pt>
                <c:pt idx="143">
                  <c:v>11.916666666666666</c:v>
                </c:pt>
                <c:pt idx="144">
                  <c:v>12</c:v>
                </c:pt>
                <c:pt idx="145">
                  <c:v>12.083333333333334</c:v>
                </c:pt>
                <c:pt idx="146">
                  <c:v>12.166666666666666</c:v>
                </c:pt>
                <c:pt idx="147">
                  <c:v>12.25</c:v>
                </c:pt>
                <c:pt idx="148">
                  <c:v>12.333333333333334</c:v>
                </c:pt>
                <c:pt idx="149">
                  <c:v>12.416666666666666</c:v>
                </c:pt>
                <c:pt idx="150">
                  <c:v>12.5</c:v>
                </c:pt>
                <c:pt idx="151">
                  <c:v>12.583333333333334</c:v>
                </c:pt>
                <c:pt idx="152">
                  <c:v>12.666666666666666</c:v>
                </c:pt>
                <c:pt idx="153">
                  <c:v>12.75</c:v>
                </c:pt>
                <c:pt idx="154">
                  <c:v>12.833333333333334</c:v>
                </c:pt>
                <c:pt idx="155">
                  <c:v>12.916666666666666</c:v>
                </c:pt>
                <c:pt idx="156">
                  <c:v>13</c:v>
                </c:pt>
                <c:pt idx="157">
                  <c:v>13.083333333333334</c:v>
                </c:pt>
                <c:pt idx="158">
                  <c:v>13.166666666666666</c:v>
                </c:pt>
                <c:pt idx="159">
                  <c:v>13.25</c:v>
                </c:pt>
                <c:pt idx="160">
                  <c:v>13.333333333333334</c:v>
                </c:pt>
                <c:pt idx="161">
                  <c:v>13.416666666666666</c:v>
                </c:pt>
                <c:pt idx="162">
                  <c:v>13.5</c:v>
                </c:pt>
                <c:pt idx="163">
                  <c:v>13.583333333333334</c:v>
                </c:pt>
                <c:pt idx="164">
                  <c:v>13.666666666666666</c:v>
                </c:pt>
                <c:pt idx="165">
                  <c:v>13.75</c:v>
                </c:pt>
                <c:pt idx="166">
                  <c:v>13.833333333333334</c:v>
                </c:pt>
                <c:pt idx="167">
                  <c:v>13.916666666666666</c:v>
                </c:pt>
                <c:pt idx="168">
                  <c:v>14</c:v>
                </c:pt>
                <c:pt idx="169">
                  <c:v>14.083333333333334</c:v>
                </c:pt>
                <c:pt idx="170">
                  <c:v>14.166666666666666</c:v>
                </c:pt>
                <c:pt idx="171">
                  <c:v>14.25</c:v>
                </c:pt>
                <c:pt idx="172">
                  <c:v>14.333333333333334</c:v>
                </c:pt>
                <c:pt idx="173">
                  <c:v>14.416666666666666</c:v>
                </c:pt>
                <c:pt idx="174">
                  <c:v>14.5</c:v>
                </c:pt>
                <c:pt idx="175">
                  <c:v>14.583333333333334</c:v>
                </c:pt>
                <c:pt idx="176">
                  <c:v>14.666666666666666</c:v>
                </c:pt>
                <c:pt idx="177">
                  <c:v>14.75</c:v>
                </c:pt>
                <c:pt idx="178">
                  <c:v>14.833333333333334</c:v>
                </c:pt>
                <c:pt idx="179">
                  <c:v>14.916666666666666</c:v>
                </c:pt>
                <c:pt idx="180">
                  <c:v>15</c:v>
                </c:pt>
                <c:pt idx="181">
                  <c:v>15.083333333333334</c:v>
                </c:pt>
                <c:pt idx="182">
                  <c:v>15.166666666666666</c:v>
                </c:pt>
                <c:pt idx="183">
                  <c:v>15.25</c:v>
                </c:pt>
                <c:pt idx="184">
                  <c:v>15.333333333333334</c:v>
                </c:pt>
                <c:pt idx="185">
                  <c:v>15.416666666666666</c:v>
                </c:pt>
                <c:pt idx="186">
                  <c:v>15.5</c:v>
                </c:pt>
                <c:pt idx="187">
                  <c:v>15.583333333333334</c:v>
                </c:pt>
                <c:pt idx="188">
                  <c:v>15.666666666666666</c:v>
                </c:pt>
                <c:pt idx="189">
                  <c:v>15.75</c:v>
                </c:pt>
                <c:pt idx="190">
                  <c:v>15.833333333333334</c:v>
                </c:pt>
                <c:pt idx="191">
                  <c:v>15.916666666666666</c:v>
                </c:pt>
                <c:pt idx="192">
                  <c:v>16</c:v>
                </c:pt>
                <c:pt idx="193">
                  <c:v>16.083333333333332</c:v>
                </c:pt>
                <c:pt idx="194">
                  <c:v>16.166666666666668</c:v>
                </c:pt>
                <c:pt idx="195">
                  <c:v>16.25</c:v>
                </c:pt>
                <c:pt idx="196">
                  <c:v>16.333333333333332</c:v>
                </c:pt>
                <c:pt idx="197">
                  <c:v>16.416666666666668</c:v>
                </c:pt>
                <c:pt idx="198">
                  <c:v>16.5</c:v>
                </c:pt>
                <c:pt idx="199">
                  <c:v>16.583333333333332</c:v>
                </c:pt>
                <c:pt idx="200">
                  <c:v>16.666666666666668</c:v>
                </c:pt>
                <c:pt idx="201">
                  <c:v>16.75</c:v>
                </c:pt>
                <c:pt idx="202">
                  <c:v>16.833333333333332</c:v>
                </c:pt>
                <c:pt idx="203">
                  <c:v>16.916666666666668</c:v>
                </c:pt>
                <c:pt idx="204">
                  <c:v>17</c:v>
                </c:pt>
                <c:pt idx="205">
                  <c:v>17.083333333333332</c:v>
                </c:pt>
                <c:pt idx="206">
                  <c:v>17.166666666666668</c:v>
                </c:pt>
                <c:pt idx="207">
                  <c:v>17.25</c:v>
                </c:pt>
                <c:pt idx="208">
                  <c:v>17.333333333333332</c:v>
                </c:pt>
                <c:pt idx="209">
                  <c:v>17.416666666666668</c:v>
                </c:pt>
                <c:pt idx="210">
                  <c:v>17.5</c:v>
                </c:pt>
                <c:pt idx="211">
                  <c:v>17.583333333333332</c:v>
                </c:pt>
                <c:pt idx="212">
                  <c:v>17.666666666666668</c:v>
                </c:pt>
                <c:pt idx="213">
                  <c:v>17.75</c:v>
                </c:pt>
                <c:pt idx="214">
                  <c:v>17.833333333333332</c:v>
                </c:pt>
                <c:pt idx="215">
                  <c:v>17.916666666666668</c:v>
                </c:pt>
                <c:pt idx="216">
                  <c:v>18</c:v>
                </c:pt>
                <c:pt idx="217">
                  <c:v>18.083333333333332</c:v>
                </c:pt>
                <c:pt idx="218">
                  <c:v>18.166666666666668</c:v>
                </c:pt>
                <c:pt idx="219">
                  <c:v>18.25</c:v>
                </c:pt>
                <c:pt idx="220">
                  <c:v>18.333333333333332</c:v>
                </c:pt>
                <c:pt idx="221">
                  <c:v>18.416666666666668</c:v>
                </c:pt>
                <c:pt idx="222">
                  <c:v>18.5</c:v>
                </c:pt>
                <c:pt idx="223">
                  <c:v>18.583333333333332</c:v>
                </c:pt>
                <c:pt idx="224">
                  <c:v>18.666666666666668</c:v>
                </c:pt>
                <c:pt idx="225">
                  <c:v>18.75</c:v>
                </c:pt>
                <c:pt idx="226">
                  <c:v>18.833333333333332</c:v>
                </c:pt>
                <c:pt idx="227">
                  <c:v>18.916666666666668</c:v>
                </c:pt>
                <c:pt idx="228">
                  <c:v>19</c:v>
                </c:pt>
                <c:pt idx="229">
                  <c:v>19.083333333333332</c:v>
                </c:pt>
                <c:pt idx="230">
                  <c:v>19.166666666666668</c:v>
                </c:pt>
                <c:pt idx="231">
                  <c:v>19.25</c:v>
                </c:pt>
                <c:pt idx="232">
                  <c:v>19.333333333333332</c:v>
                </c:pt>
                <c:pt idx="233">
                  <c:v>19.416666666666668</c:v>
                </c:pt>
                <c:pt idx="234">
                  <c:v>19.5</c:v>
                </c:pt>
                <c:pt idx="235">
                  <c:v>19.583333333333332</c:v>
                </c:pt>
                <c:pt idx="236">
                  <c:v>19.666666666666668</c:v>
                </c:pt>
                <c:pt idx="237">
                  <c:v>19.75</c:v>
                </c:pt>
                <c:pt idx="238">
                  <c:v>19.833333333333332</c:v>
                </c:pt>
                <c:pt idx="239">
                  <c:v>19.916666666666668</c:v>
                </c:pt>
                <c:pt idx="240">
                  <c:v>20</c:v>
                </c:pt>
                <c:pt idx="241">
                  <c:v>20.083333333333332</c:v>
                </c:pt>
                <c:pt idx="242">
                  <c:v>20.166666666666668</c:v>
                </c:pt>
                <c:pt idx="243">
                  <c:v>20.25</c:v>
                </c:pt>
                <c:pt idx="244">
                  <c:v>20.333333333333332</c:v>
                </c:pt>
                <c:pt idx="245">
                  <c:v>20.416666666666668</c:v>
                </c:pt>
                <c:pt idx="246">
                  <c:v>20.5</c:v>
                </c:pt>
                <c:pt idx="247">
                  <c:v>20.583333333333332</c:v>
                </c:pt>
                <c:pt idx="248">
                  <c:v>20.666666666666668</c:v>
                </c:pt>
                <c:pt idx="249">
                  <c:v>20.75</c:v>
                </c:pt>
                <c:pt idx="250">
                  <c:v>20.833333333333332</c:v>
                </c:pt>
                <c:pt idx="251">
                  <c:v>20.916666666666668</c:v>
                </c:pt>
                <c:pt idx="252">
                  <c:v>21</c:v>
                </c:pt>
                <c:pt idx="253">
                  <c:v>21.083333333333332</c:v>
                </c:pt>
                <c:pt idx="254">
                  <c:v>21.166666666666668</c:v>
                </c:pt>
                <c:pt idx="255">
                  <c:v>21.25</c:v>
                </c:pt>
                <c:pt idx="256">
                  <c:v>21.333333333333332</c:v>
                </c:pt>
                <c:pt idx="257">
                  <c:v>21.416666666666668</c:v>
                </c:pt>
                <c:pt idx="258">
                  <c:v>21.5</c:v>
                </c:pt>
                <c:pt idx="259">
                  <c:v>21.583333333333332</c:v>
                </c:pt>
                <c:pt idx="260">
                  <c:v>21.666666666666668</c:v>
                </c:pt>
                <c:pt idx="261">
                  <c:v>21.75</c:v>
                </c:pt>
                <c:pt idx="262">
                  <c:v>21.833333333333332</c:v>
                </c:pt>
                <c:pt idx="263">
                  <c:v>21.916666666666668</c:v>
                </c:pt>
                <c:pt idx="264">
                  <c:v>22</c:v>
                </c:pt>
                <c:pt idx="265">
                  <c:v>22.083333333333332</c:v>
                </c:pt>
                <c:pt idx="266">
                  <c:v>22.166666666666668</c:v>
                </c:pt>
                <c:pt idx="267">
                  <c:v>22.25</c:v>
                </c:pt>
                <c:pt idx="268">
                  <c:v>22.333333333333332</c:v>
                </c:pt>
                <c:pt idx="269">
                  <c:v>22.416666666666668</c:v>
                </c:pt>
                <c:pt idx="270">
                  <c:v>22.5</c:v>
                </c:pt>
                <c:pt idx="271">
                  <c:v>22.583333333333332</c:v>
                </c:pt>
                <c:pt idx="272">
                  <c:v>22.666666666666668</c:v>
                </c:pt>
                <c:pt idx="273">
                  <c:v>22.75</c:v>
                </c:pt>
                <c:pt idx="274">
                  <c:v>22.833333333333332</c:v>
                </c:pt>
                <c:pt idx="275">
                  <c:v>22.916666666666668</c:v>
                </c:pt>
                <c:pt idx="276">
                  <c:v>23</c:v>
                </c:pt>
                <c:pt idx="277">
                  <c:v>23.083333333333332</c:v>
                </c:pt>
                <c:pt idx="278">
                  <c:v>23.166666666666668</c:v>
                </c:pt>
                <c:pt idx="279">
                  <c:v>23.25</c:v>
                </c:pt>
                <c:pt idx="280">
                  <c:v>23.333333333333332</c:v>
                </c:pt>
                <c:pt idx="281">
                  <c:v>23.416666666666668</c:v>
                </c:pt>
                <c:pt idx="282">
                  <c:v>23.5</c:v>
                </c:pt>
                <c:pt idx="283">
                  <c:v>23.583333333333332</c:v>
                </c:pt>
                <c:pt idx="284">
                  <c:v>23.666666666666668</c:v>
                </c:pt>
                <c:pt idx="285">
                  <c:v>23.75</c:v>
                </c:pt>
                <c:pt idx="286">
                  <c:v>23.833333333333332</c:v>
                </c:pt>
                <c:pt idx="287">
                  <c:v>23.916666666666668</c:v>
                </c:pt>
                <c:pt idx="288">
                  <c:v>24</c:v>
                </c:pt>
                <c:pt idx="289">
                  <c:v>24.083333333333332</c:v>
                </c:pt>
                <c:pt idx="290">
                  <c:v>24.166666666666668</c:v>
                </c:pt>
                <c:pt idx="291">
                  <c:v>24.25</c:v>
                </c:pt>
                <c:pt idx="292">
                  <c:v>24.333333333333332</c:v>
                </c:pt>
                <c:pt idx="293">
                  <c:v>24.416666666666668</c:v>
                </c:pt>
                <c:pt idx="294">
                  <c:v>24.5</c:v>
                </c:pt>
                <c:pt idx="295">
                  <c:v>24.583333333333332</c:v>
                </c:pt>
                <c:pt idx="296">
                  <c:v>24.666666666666668</c:v>
                </c:pt>
                <c:pt idx="297">
                  <c:v>24.75</c:v>
                </c:pt>
                <c:pt idx="298">
                  <c:v>24.833333333333332</c:v>
                </c:pt>
                <c:pt idx="299">
                  <c:v>24.916666666666668</c:v>
                </c:pt>
                <c:pt idx="300">
                  <c:v>25</c:v>
                </c:pt>
                <c:pt idx="301">
                  <c:v>25.083333333333332</c:v>
                </c:pt>
                <c:pt idx="302">
                  <c:v>25.166666666666668</c:v>
                </c:pt>
                <c:pt idx="303">
                  <c:v>25.25</c:v>
                </c:pt>
                <c:pt idx="304">
                  <c:v>25.333333333333332</c:v>
                </c:pt>
                <c:pt idx="305">
                  <c:v>25.416666666666668</c:v>
                </c:pt>
                <c:pt idx="306">
                  <c:v>25.5</c:v>
                </c:pt>
                <c:pt idx="307">
                  <c:v>25.583333333333332</c:v>
                </c:pt>
                <c:pt idx="308">
                  <c:v>25.666666666666668</c:v>
                </c:pt>
                <c:pt idx="309">
                  <c:v>25.75</c:v>
                </c:pt>
                <c:pt idx="310">
                  <c:v>25.833333333333332</c:v>
                </c:pt>
                <c:pt idx="311">
                  <c:v>25.916666666666668</c:v>
                </c:pt>
                <c:pt idx="312">
                  <c:v>26</c:v>
                </c:pt>
                <c:pt idx="313">
                  <c:v>26.083333333333332</c:v>
                </c:pt>
                <c:pt idx="314">
                  <c:v>26.166666666666668</c:v>
                </c:pt>
                <c:pt idx="315">
                  <c:v>26.25</c:v>
                </c:pt>
                <c:pt idx="316">
                  <c:v>26.333333333333332</c:v>
                </c:pt>
                <c:pt idx="317">
                  <c:v>26.416666666666668</c:v>
                </c:pt>
                <c:pt idx="318">
                  <c:v>26.5</c:v>
                </c:pt>
                <c:pt idx="319">
                  <c:v>26.583333333333332</c:v>
                </c:pt>
                <c:pt idx="320">
                  <c:v>26.666666666666668</c:v>
                </c:pt>
                <c:pt idx="321">
                  <c:v>26.75</c:v>
                </c:pt>
                <c:pt idx="322">
                  <c:v>26.833333333333332</c:v>
                </c:pt>
                <c:pt idx="323">
                  <c:v>26.916666666666668</c:v>
                </c:pt>
                <c:pt idx="324">
                  <c:v>27</c:v>
                </c:pt>
                <c:pt idx="325">
                  <c:v>27.083333333333332</c:v>
                </c:pt>
                <c:pt idx="326">
                  <c:v>27.166666666666668</c:v>
                </c:pt>
                <c:pt idx="327">
                  <c:v>27.25</c:v>
                </c:pt>
                <c:pt idx="328">
                  <c:v>27.333333333333332</c:v>
                </c:pt>
                <c:pt idx="329">
                  <c:v>27.416666666666668</c:v>
                </c:pt>
                <c:pt idx="330">
                  <c:v>27.5</c:v>
                </c:pt>
                <c:pt idx="331">
                  <c:v>27.583333333333332</c:v>
                </c:pt>
                <c:pt idx="332">
                  <c:v>27.666666666666668</c:v>
                </c:pt>
                <c:pt idx="333">
                  <c:v>27.75</c:v>
                </c:pt>
                <c:pt idx="334">
                  <c:v>27.833333333333332</c:v>
                </c:pt>
                <c:pt idx="335">
                  <c:v>27.916666666666668</c:v>
                </c:pt>
                <c:pt idx="336">
                  <c:v>28</c:v>
                </c:pt>
                <c:pt idx="337">
                  <c:v>28.083333333333332</c:v>
                </c:pt>
                <c:pt idx="338">
                  <c:v>28.166666666666668</c:v>
                </c:pt>
                <c:pt idx="339">
                  <c:v>28.25</c:v>
                </c:pt>
                <c:pt idx="340">
                  <c:v>28.333333333333332</c:v>
                </c:pt>
                <c:pt idx="341">
                  <c:v>28.416666666666668</c:v>
                </c:pt>
                <c:pt idx="342">
                  <c:v>28.5</c:v>
                </c:pt>
                <c:pt idx="343">
                  <c:v>28.583333333333332</c:v>
                </c:pt>
                <c:pt idx="344">
                  <c:v>28.666666666666668</c:v>
                </c:pt>
                <c:pt idx="345">
                  <c:v>28.75</c:v>
                </c:pt>
                <c:pt idx="346">
                  <c:v>28.833333333333332</c:v>
                </c:pt>
                <c:pt idx="347">
                  <c:v>28.916666666666668</c:v>
                </c:pt>
                <c:pt idx="348">
                  <c:v>29</c:v>
                </c:pt>
                <c:pt idx="349">
                  <c:v>29.083333333333332</c:v>
                </c:pt>
                <c:pt idx="350">
                  <c:v>29.166666666666668</c:v>
                </c:pt>
                <c:pt idx="351">
                  <c:v>29.25</c:v>
                </c:pt>
                <c:pt idx="352">
                  <c:v>29.333333333333332</c:v>
                </c:pt>
                <c:pt idx="353">
                  <c:v>29.416666666666668</c:v>
                </c:pt>
                <c:pt idx="354">
                  <c:v>29.5</c:v>
                </c:pt>
                <c:pt idx="355">
                  <c:v>29.583333333333332</c:v>
                </c:pt>
                <c:pt idx="356">
                  <c:v>29.666666666666668</c:v>
                </c:pt>
                <c:pt idx="357">
                  <c:v>29.75</c:v>
                </c:pt>
                <c:pt idx="358">
                  <c:v>29.833333333333332</c:v>
                </c:pt>
                <c:pt idx="359">
                  <c:v>29.916666666666668</c:v>
                </c:pt>
                <c:pt idx="360">
                  <c:v>30</c:v>
                </c:pt>
                <c:pt idx="361">
                  <c:v>30.083333333333332</c:v>
                </c:pt>
                <c:pt idx="362">
                  <c:v>30.166666666666668</c:v>
                </c:pt>
                <c:pt idx="363">
                  <c:v>30.25</c:v>
                </c:pt>
              </c:numCache>
            </c:numRef>
          </c:cat>
          <c:val>
            <c:numRef>
              <c:f>après!$AC$3:$AC$380</c:f>
              <c:numCache>
                <c:formatCode>General</c:formatCode>
                <c:ptCount val="378"/>
                <c:pt idx="0">
                  <c:v>356</c:v>
                </c:pt>
                <c:pt idx="1">
                  <c:v>356</c:v>
                </c:pt>
                <c:pt idx="2">
                  <c:v>356</c:v>
                </c:pt>
                <c:pt idx="3">
                  <c:v>356</c:v>
                </c:pt>
                <c:pt idx="4">
                  <c:v>356</c:v>
                </c:pt>
                <c:pt idx="5">
                  <c:v>356</c:v>
                </c:pt>
                <c:pt idx="6">
                  <c:v>356</c:v>
                </c:pt>
                <c:pt idx="7">
                  <c:v>356</c:v>
                </c:pt>
                <c:pt idx="8">
                  <c:v>356</c:v>
                </c:pt>
                <c:pt idx="9">
                  <c:v>356</c:v>
                </c:pt>
                <c:pt idx="10">
                  <c:v>356</c:v>
                </c:pt>
                <c:pt idx="11">
                  <c:v>356</c:v>
                </c:pt>
                <c:pt idx="12">
                  <c:v>359</c:v>
                </c:pt>
                <c:pt idx="13">
                  <c:v>359</c:v>
                </c:pt>
                <c:pt idx="14">
                  <c:v>359</c:v>
                </c:pt>
                <c:pt idx="15">
                  <c:v>359</c:v>
                </c:pt>
                <c:pt idx="16">
                  <c:v>359</c:v>
                </c:pt>
                <c:pt idx="17">
                  <c:v>359</c:v>
                </c:pt>
                <c:pt idx="18">
                  <c:v>359</c:v>
                </c:pt>
                <c:pt idx="19">
                  <c:v>359</c:v>
                </c:pt>
                <c:pt idx="20">
                  <c:v>359</c:v>
                </c:pt>
                <c:pt idx="21">
                  <c:v>359</c:v>
                </c:pt>
                <c:pt idx="22">
                  <c:v>359</c:v>
                </c:pt>
                <c:pt idx="23">
                  <c:v>359</c:v>
                </c:pt>
                <c:pt idx="24">
                  <c:v>361</c:v>
                </c:pt>
                <c:pt idx="25">
                  <c:v>361</c:v>
                </c:pt>
                <c:pt idx="26">
                  <c:v>361</c:v>
                </c:pt>
                <c:pt idx="27">
                  <c:v>361</c:v>
                </c:pt>
                <c:pt idx="28">
                  <c:v>361</c:v>
                </c:pt>
                <c:pt idx="29">
                  <c:v>361</c:v>
                </c:pt>
                <c:pt idx="30">
                  <c:v>361</c:v>
                </c:pt>
                <c:pt idx="31">
                  <c:v>361</c:v>
                </c:pt>
                <c:pt idx="32">
                  <c:v>361</c:v>
                </c:pt>
                <c:pt idx="33">
                  <c:v>361</c:v>
                </c:pt>
                <c:pt idx="34">
                  <c:v>361</c:v>
                </c:pt>
                <c:pt idx="35">
                  <c:v>361</c:v>
                </c:pt>
                <c:pt idx="36">
                  <c:v>363</c:v>
                </c:pt>
                <c:pt idx="37">
                  <c:v>363</c:v>
                </c:pt>
                <c:pt idx="38">
                  <c:v>363</c:v>
                </c:pt>
                <c:pt idx="39">
                  <c:v>363</c:v>
                </c:pt>
                <c:pt idx="40">
                  <c:v>363</c:v>
                </c:pt>
                <c:pt idx="41">
                  <c:v>363</c:v>
                </c:pt>
                <c:pt idx="42">
                  <c:v>363</c:v>
                </c:pt>
                <c:pt idx="43">
                  <c:v>363</c:v>
                </c:pt>
                <c:pt idx="44">
                  <c:v>363</c:v>
                </c:pt>
                <c:pt idx="45">
                  <c:v>363</c:v>
                </c:pt>
                <c:pt idx="46">
                  <c:v>363</c:v>
                </c:pt>
                <c:pt idx="47">
                  <c:v>363</c:v>
                </c:pt>
                <c:pt idx="48">
                  <c:v>369</c:v>
                </c:pt>
                <c:pt idx="49">
                  <c:v>369</c:v>
                </c:pt>
                <c:pt idx="50">
                  <c:v>369</c:v>
                </c:pt>
                <c:pt idx="51">
                  <c:v>369</c:v>
                </c:pt>
                <c:pt idx="52">
                  <c:v>369</c:v>
                </c:pt>
                <c:pt idx="53">
                  <c:v>369</c:v>
                </c:pt>
                <c:pt idx="54">
                  <c:v>369</c:v>
                </c:pt>
                <c:pt idx="55">
                  <c:v>369</c:v>
                </c:pt>
                <c:pt idx="56">
                  <c:v>369</c:v>
                </c:pt>
                <c:pt idx="57">
                  <c:v>369</c:v>
                </c:pt>
                <c:pt idx="58">
                  <c:v>369</c:v>
                </c:pt>
                <c:pt idx="59">
                  <c:v>369</c:v>
                </c:pt>
                <c:pt idx="60">
                  <c:v>369</c:v>
                </c:pt>
                <c:pt idx="61">
                  <c:v>369</c:v>
                </c:pt>
                <c:pt idx="62">
                  <c:v>369</c:v>
                </c:pt>
                <c:pt idx="63">
                  <c:v>369</c:v>
                </c:pt>
                <c:pt idx="64">
                  <c:v>369</c:v>
                </c:pt>
                <c:pt idx="65">
                  <c:v>369</c:v>
                </c:pt>
                <c:pt idx="66">
                  <c:v>369</c:v>
                </c:pt>
                <c:pt idx="67">
                  <c:v>369</c:v>
                </c:pt>
                <c:pt idx="68">
                  <c:v>369</c:v>
                </c:pt>
                <c:pt idx="69">
                  <c:v>369</c:v>
                </c:pt>
                <c:pt idx="70">
                  <c:v>369</c:v>
                </c:pt>
                <c:pt idx="71">
                  <c:v>369</c:v>
                </c:pt>
                <c:pt idx="72">
                  <c:v>381</c:v>
                </c:pt>
                <c:pt idx="73">
                  <c:v>381</c:v>
                </c:pt>
                <c:pt idx="74">
                  <c:v>381</c:v>
                </c:pt>
                <c:pt idx="75">
                  <c:v>381</c:v>
                </c:pt>
                <c:pt idx="76">
                  <c:v>381</c:v>
                </c:pt>
                <c:pt idx="77">
                  <c:v>381</c:v>
                </c:pt>
                <c:pt idx="78">
                  <c:v>381</c:v>
                </c:pt>
                <c:pt idx="79">
                  <c:v>381</c:v>
                </c:pt>
                <c:pt idx="80">
                  <c:v>381</c:v>
                </c:pt>
                <c:pt idx="81">
                  <c:v>381</c:v>
                </c:pt>
                <c:pt idx="82">
                  <c:v>381</c:v>
                </c:pt>
                <c:pt idx="83">
                  <c:v>381</c:v>
                </c:pt>
                <c:pt idx="84">
                  <c:v>381</c:v>
                </c:pt>
                <c:pt idx="85">
                  <c:v>381</c:v>
                </c:pt>
                <c:pt idx="86">
                  <c:v>381</c:v>
                </c:pt>
                <c:pt idx="87">
                  <c:v>381</c:v>
                </c:pt>
                <c:pt idx="88">
                  <c:v>381</c:v>
                </c:pt>
                <c:pt idx="89">
                  <c:v>381</c:v>
                </c:pt>
                <c:pt idx="90">
                  <c:v>381</c:v>
                </c:pt>
                <c:pt idx="91">
                  <c:v>381</c:v>
                </c:pt>
                <c:pt idx="92">
                  <c:v>381</c:v>
                </c:pt>
                <c:pt idx="93">
                  <c:v>381</c:v>
                </c:pt>
                <c:pt idx="94">
                  <c:v>381</c:v>
                </c:pt>
                <c:pt idx="95">
                  <c:v>381</c:v>
                </c:pt>
                <c:pt idx="96">
                  <c:v>396</c:v>
                </c:pt>
                <c:pt idx="97">
                  <c:v>396</c:v>
                </c:pt>
                <c:pt idx="98">
                  <c:v>396</c:v>
                </c:pt>
                <c:pt idx="99">
                  <c:v>396</c:v>
                </c:pt>
                <c:pt idx="100">
                  <c:v>396</c:v>
                </c:pt>
                <c:pt idx="101">
                  <c:v>396</c:v>
                </c:pt>
                <c:pt idx="102">
                  <c:v>396</c:v>
                </c:pt>
                <c:pt idx="103">
                  <c:v>396</c:v>
                </c:pt>
                <c:pt idx="104">
                  <c:v>396</c:v>
                </c:pt>
                <c:pt idx="105">
                  <c:v>396</c:v>
                </c:pt>
                <c:pt idx="106">
                  <c:v>396</c:v>
                </c:pt>
                <c:pt idx="107">
                  <c:v>396</c:v>
                </c:pt>
                <c:pt idx="108">
                  <c:v>396</c:v>
                </c:pt>
                <c:pt idx="109">
                  <c:v>396</c:v>
                </c:pt>
                <c:pt idx="110">
                  <c:v>396</c:v>
                </c:pt>
                <c:pt idx="111">
                  <c:v>396</c:v>
                </c:pt>
                <c:pt idx="112">
                  <c:v>396</c:v>
                </c:pt>
                <c:pt idx="113">
                  <c:v>396</c:v>
                </c:pt>
                <c:pt idx="114">
                  <c:v>396</c:v>
                </c:pt>
                <c:pt idx="115">
                  <c:v>396</c:v>
                </c:pt>
                <c:pt idx="116">
                  <c:v>396</c:v>
                </c:pt>
                <c:pt idx="117">
                  <c:v>396</c:v>
                </c:pt>
                <c:pt idx="118">
                  <c:v>396</c:v>
                </c:pt>
                <c:pt idx="119">
                  <c:v>396</c:v>
                </c:pt>
                <c:pt idx="120">
                  <c:v>415</c:v>
                </c:pt>
                <c:pt idx="121">
                  <c:v>415</c:v>
                </c:pt>
                <c:pt idx="122">
                  <c:v>415</c:v>
                </c:pt>
                <c:pt idx="123">
                  <c:v>415</c:v>
                </c:pt>
                <c:pt idx="124">
                  <c:v>415</c:v>
                </c:pt>
                <c:pt idx="125">
                  <c:v>415</c:v>
                </c:pt>
                <c:pt idx="126">
                  <c:v>415</c:v>
                </c:pt>
                <c:pt idx="127">
                  <c:v>415</c:v>
                </c:pt>
                <c:pt idx="128">
                  <c:v>415</c:v>
                </c:pt>
                <c:pt idx="129">
                  <c:v>415</c:v>
                </c:pt>
                <c:pt idx="130">
                  <c:v>415</c:v>
                </c:pt>
                <c:pt idx="131">
                  <c:v>415</c:v>
                </c:pt>
                <c:pt idx="132">
                  <c:v>415</c:v>
                </c:pt>
                <c:pt idx="133">
                  <c:v>415</c:v>
                </c:pt>
                <c:pt idx="134">
                  <c:v>415</c:v>
                </c:pt>
                <c:pt idx="135">
                  <c:v>415</c:v>
                </c:pt>
                <c:pt idx="136">
                  <c:v>415</c:v>
                </c:pt>
                <c:pt idx="137">
                  <c:v>415</c:v>
                </c:pt>
                <c:pt idx="138">
                  <c:v>415</c:v>
                </c:pt>
                <c:pt idx="139">
                  <c:v>415</c:v>
                </c:pt>
                <c:pt idx="140">
                  <c:v>415</c:v>
                </c:pt>
                <c:pt idx="141">
                  <c:v>415</c:v>
                </c:pt>
                <c:pt idx="142">
                  <c:v>415</c:v>
                </c:pt>
                <c:pt idx="143">
                  <c:v>415</c:v>
                </c:pt>
                <c:pt idx="144">
                  <c:v>415</c:v>
                </c:pt>
                <c:pt idx="145">
                  <c:v>415</c:v>
                </c:pt>
                <c:pt idx="146">
                  <c:v>415</c:v>
                </c:pt>
                <c:pt idx="147">
                  <c:v>415</c:v>
                </c:pt>
                <c:pt idx="148">
                  <c:v>415</c:v>
                </c:pt>
                <c:pt idx="149">
                  <c:v>415</c:v>
                </c:pt>
                <c:pt idx="150">
                  <c:v>415</c:v>
                </c:pt>
                <c:pt idx="151">
                  <c:v>415</c:v>
                </c:pt>
                <c:pt idx="152">
                  <c:v>415</c:v>
                </c:pt>
                <c:pt idx="153">
                  <c:v>415</c:v>
                </c:pt>
                <c:pt idx="154">
                  <c:v>415</c:v>
                </c:pt>
                <c:pt idx="155">
                  <c:v>415</c:v>
                </c:pt>
                <c:pt idx="156">
                  <c:v>431</c:v>
                </c:pt>
                <c:pt idx="157">
                  <c:v>431</c:v>
                </c:pt>
                <c:pt idx="158">
                  <c:v>431</c:v>
                </c:pt>
                <c:pt idx="159">
                  <c:v>431</c:v>
                </c:pt>
                <c:pt idx="160">
                  <c:v>431</c:v>
                </c:pt>
                <c:pt idx="161">
                  <c:v>431</c:v>
                </c:pt>
                <c:pt idx="162">
                  <c:v>431</c:v>
                </c:pt>
                <c:pt idx="163">
                  <c:v>431</c:v>
                </c:pt>
                <c:pt idx="164">
                  <c:v>431</c:v>
                </c:pt>
                <c:pt idx="165">
                  <c:v>431</c:v>
                </c:pt>
                <c:pt idx="166">
                  <c:v>431</c:v>
                </c:pt>
                <c:pt idx="167">
                  <c:v>431</c:v>
                </c:pt>
                <c:pt idx="168">
                  <c:v>431</c:v>
                </c:pt>
                <c:pt idx="169">
                  <c:v>431</c:v>
                </c:pt>
                <c:pt idx="170">
                  <c:v>431</c:v>
                </c:pt>
                <c:pt idx="171">
                  <c:v>431</c:v>
                </c:pt>
                <c:pt idx="172">
                  <c:v>431</c:v>
                </c:pt>
                <c:pt idx="173">
                  <c:v>431</c:v>
                </c:pt>
                <c:pt idx="174">
                  <c:v>431</c:v>
                </c:pt>
                <c:pt idx="175">
                  <c:v>431</c:v>
                </c:pt>
                <c:pt idx="176">
                  <c:v>431</c:v>
                </c:pt>
                <c:pt idx="177">
                  <c:v>431</c:v>
                </c:pt>
                <c:pt idx="178">
                  <c:v>431</c:v>
                </c:pt>
                <c:pt idx="179">
                  <c:v>431</c:v>
                </c:pt>
                <c:pt idx="180">
                  <c:v>431</c:v>
                </c:pt>
                <c:pt idx="181">
                  <c:v>431</c:v>
                </c:pt>
                <c:pt idx="182">
                  <c:v>431</c:v>
                </c:pt>
                <c:pt idx="183">
                  <c:v>431</c:v>
                </c:pt>
                <c:pt idx="184">
                  <c:v>431</c:v>
                </c:pt>
                <c:pt idx="185">
                  <c:v>431</c:v>
                </c:pt>
                <c:pt idx="186">
                  <c:v>431</c:v>
                </c:pt>
                <c:pt idx="187">
                  <c:v>431</c:v>
                </c:pt>
                <c:pt idx="188">
                  <c:v>431</c:v>
                </c:pt>
                <c:pt idx="189">
                  <c:v>431</c:v>
                </c:pt>
                <c:pt idx="190">
                  <c:v>431</c:v>
                </c:pt>
                <c:pt idx="191">
                  <c:v>431</c:v>
                </c:pt>
                <c:pt idx="192">
                  <c:v>441</c:v>
                </c:pt>
                <c:pt idx="193">
                  <c:v>441</c:v>
                </c:pt>
                <c:pt idx="194">
                  <c:v>441</c:v>
                </c:pt>
                <c:pt idx="195">
                  <c:v>441</c:v>
                </c:pt>
                <c:pt idx="196">
                  <c:v>441</c:v>
                </c:pt>
                <c:pt idx="197">
                  <c:v>441</c:v>
                </c:pt>
                <c:pt idx="198">
                  <c:v>441</c:v>
                </c:pt>
                <c:pt idx="199">
                  <c:v>441</c:v>
                </c:pt>
                <c:pt idx="200">
                  <c:v>441</c:v>
                </c:pt>
                <c:pt idx="201">
                  <c:v>441</c:v>
                </c:pt>
                <c:pt idx="202">
                  <c:v>441</c:v>
                </c:pt>
                <c:pt idx="203">
                  <c:v>441</c:v>
                </c:pt>
                <c:pt idx="204">
                  <c:v>441</c:v>
                </c:pt>
                <c:pt idx="205">
                  <c:v>441</c:v>
                </c:pt>
                <c:pt idx="206">
                  <c:v>441</c:v>
                </c:pt>
                <c:pt idx="207">
                  <c:v>441</c:v>
                </c:pt>
                <c:pt idx="208">
                  <c:v>441</c:v>
                </c:pt>
                <c:pt idx="209">
                  <c:v>441</c:v>
                </c:pt>
                <c:pt idx="210">
                  <c:v>441</c:v>
                </c:pt>
                <c:pt idx="211">
                  <c:v>441</c:v>
                </c:pt>
                <c:pt idx="212">
                  <c:v>441</c:v>
                </c:pt>
                <c:pt idx="213">
                  <c:v>441</c:v>
                </c:pt>
                <c:pt idx="214">
                  <c:v>441</c:v>
                </c:pt>
                <c:pt idx="215">
                  <c:v>441</c:v>
                </c:pt>
                <c:pt idx="216">
                  <c:v>441</c:v>
                </c:pt>
                <c:pt idx="217">
                  <c:v>441</c:v>
                </c:pt>
                <c:pt idx="218">
                  <c:v>441</c:v>
                </c:pt>
                <c:pt idx="219">
                  <c:v>441</c:v>
                </c:pt>
                <c:pt idx="220">
                  <c:v>441</c:v>
                </c:pt>
                <c:pt idx="221">
                  <c:v>441</c:v>
                </c:pt>
                <c:pt idx="222">
                  <c:v>441</c:v>
                </c:pt>
                <c:pt idx="223">
                  <c:v>441</c:v>
                </c:pt>
                <c:pt idx="224">
                  <c:v>441</c:v>
                </c:pt>
                <c:pt idx="225">
                  <c:v>441</c:v>
                </c:pt>
                <c:pt idx="226">
                  <c:v>441</c:v>
                </c:pt>
                <c:pt idx="227">
                  <c:v>441</c:v>
                </c:pt>
                <c:pt idx="228">
                  <c:v>457</c:v>
                </c:pt>
                <c:pt idx="229">
                  <c:v>457</c:v>
                </c:pt>
                <c:pt idx="230">
                  <c:v>457</c:v>
                </c:pt>
                <c:pt idx="231">
                  <c:v>457</c:v>
                </c:pt>
                <c:pt idx="232">
                  <c:v>457</c:v>
                </c:pt>
                <c:pt idx="233">
                  <c:v>457</c:v>
                </c:pt>
                <c:pt idx="234">
                  <c:v>457</c:v>
                </c:pt>
                <c:pt idx="235">
                  <c:v>457</c:v>
                </c:pt>
                <c:pt idx="236">
                  <c:v>457</c:v>
                </c:pt>
                <c:pt idx="237">
                  <c:v>457</c:v>
                </c:pt>
                <c:pt idx="238">
                  <c:v>457</c:v>
                </c:pt>
                <c:pt idx="239">
                  <c:v>457</c:v>
                </c:pt>
                <c:pt idx="240">
                  <c:v>457</c:v>
                </c:pt>
                <c:pt idx="241">
                  <c:v>457</c:v>
                </c:pt>
                <c:pt idx="242">
                  <c:v>457</c:v>
                </c:pt>
                <c:pt idx="243">
                  <c:v>457</c:v>
                </c:pt>
                <c:pt idx="244">
                  <c:v>457</c:v>
                </c:pt>
                <c:pt idx="245">
                  <c:v>457</c:v>
                </c:pt>
                <c:pt idx="246">
                  <c:v>457</c:v>
                </c:pt>
                <c:pt idx="247">
                  <c:v>457</c:v>
                </c:pt>
                <c:pt idx="248">
                  <c:v>457</c:v>
                </c:pt>
                <c:pt idx="249">
                  <c:v>457</c:v>
                </c:pt>
                <c:pt idx="250">
                  <c:v>457</c:v>
                </c:pt>
                <c:pt idx="251">
                  <c:v>457</c:v>
                </c:pt>
                <c:pt idx="252">
                  <c:v>457</c:v>
                </c:pt>
                <c:pt idx="253">
                  <c:v>457</c:v>
                </c:pt>
                <c:pt idx="254">
                  <c:v>457</c:v>
                </c:pt>
                <c:pt idx="255">
                  <c:v>457</c:v>
                </c:pt>
                <c:pt idx="256">
                  <c:v>457</c:v>
                </c:pt>
                <c:pt idx="257">
                  <c:v>457</c:v>
                </c:pt>
                <c:pt idx="258">
                  <c:v>457</c:v>
                </c:pt>
                <c:pt idx="259">
                  <c:v>457</c:v>
                </c:pt>
                <c:pt idx="260">
                  <c:v>457</c:v>
                </c:pt>
                <c:pt idx="261">
                  <c:v>457</c:v>
                </c:pt>
                <c:pt idx="262">
                  <c:v>457</c:v>
                </c:pt>
                <c:pt idx="263">
                  <c:v>457</c:v>
                </c:pt>
                <c:pt idx="264">
                  <c:v>477</c:v>
                </c:pt>
                <c:pt idx="265">
                  <c:v>477</c:v>
                </c:pt>
                <c:pt idx="266">
                  <c:v>477</c:v>
                </c:pt>
                <c:pt idx="267">
                  <c:v>477</c:v>
                </c:pt>
                <c:pt idx="268">
                  <c:v>477</c:v>
                </c:pt>
                <c:pt idx="269">
                  <c:v>477</c:v>
                </c:pt>
                <c:pt idx="270">
                  <c:v>477</c:v>
                </c:pt>
                <c:pt idx="271">
                  <c:v>477</c:v>
                </c:pt>
                <c:pt idx="272">
                  <c:v>477</c:v>
                </c:pt>
                <c:pt idx="273">
                  <c:v>477</c:v>
                </c:pt>
                <c:pt idx="274">
                  <c:v>477</c:v>
                </c:pt>
                <c:pt idx="275">
                  <c:v>477</c:v>
                </c:pt>
                <c:pt idx="276">
                  <c:v>477</c:v>
                </c:pt>
                <c:pt idx="277">
                  <c:v>477</c:v>
                </c:pt>
                <c:pt idx="278">
                  <c:v>477</c:v>
                </c:pt>
                <c:pt idx="279">
                  <c:v>477</c:v>
                </c:pt>
                <c:pt idx="280">
                  <c:v>477</c:v>
                </c:pt>
                <c:pt idx="281">
                  <c:v>477</c:v>
                </c:pt>
                <c:pt idx="282">
                  <c:v>477</c:v>
                </c:pt>
                <c:pt idx="283">
                  <c:v>477</c:v>
                </c:pt>
                <c:pt idx="284">
                  <c:v>477</c:v>
                </c:pt>
                <c:pt idx="285">
                  <c:v>477</c:v>
                </c:pt>
                <c:pt idx="286">
                  <c:v>477</c:v>
                </c:pt>
                <c:pt idx="287">
                  <c:v>477</c:v>
                </c:pt>
                <c:pt idx="288">
                  <c:v>477</c:v>
                </c:pt>
                <c:pt idx="289">
                  <c:v>477</c:v>
                </c:pt>
                <c:pt idx="290">
                  <c:v>477</c:v>
                </c:pt>
                <c:pt idx="291">
                  <c:v>477</c:v>
                </c:pt>
                <c:pt idx="292">
                  <c:v>477</c:v>
                </c:pt>
                <c:pt idx="293">
                  <c:v>477</c:v>
                </c:pt>
                <c:pt idx="294">
                  <c:v>477</c:v>
                </c:pt>
                <c:pt idx="295">
                  <c:v>477</c:v>
                </c:pt>
                <c:pt idx="296">
                  <c:v>477</c:v>
                </c:pt>
                <c:pt idx="297">
                  <c:v>477</c:v>
                </c:pt>
                <c:pt idx="298">
                  <c:v>477</c:v>
                </c:pt>
                <c:pt idx="299">
                  <c:v>477</c:v>
                </c:pt>
                <c:pt idx="300">
                  <c:v>477</c:v>
                </c:pt>
                <c:pt idx="301">
                  <c:v>477</c:v>
                </c:pt>
                <c:pt idx="302">
                  <c:v>477</c:v>
                </c:pt>
                <c:pt idx="303">
                  <c:v>477</c:v>
                </c:pt>
                <c:pt idx="304">
                  <c:v>477</c:v>
                </c:pt>
                <c:pt idx="305">
                  <c:v>477</c:v>
                </c:pt>
                <c:pt idx="306">
                  <c:v>477</c:v>
                </c:pt>
                <c:pt idx="307">
                  <c:v>477</c:v>
                </c:pt>
                <c:pt idx="308">
                  <c:v>477</c:v>
                </c:pt>
                <c:pt idx="309">
                  <c:v>477</c:v>
                </c:pt>
                <c:pt idx="310">
                  <c:v>477</c:v>
                </c:pt>
                <c:pt idx="311">
                  <c:v>477</c:v>
                </c:pt>
                <c:pt idx="312">
                  <c:v>503</c:v>
                </c:pt>
                <c:pt idx="313">
                  <c:v>503</c:v>
                </c:pt>
                <c:pt idx="314">
                  <c:v>503</c:v>
                </c:pt>
                <c:pt idx="315">
                  <c:v>503</c:v>
                </c:pt>
                <c:pt idx="316">
                  <c:v>503</c:v>
                </c:pt>
                <c:pt idx="317">
                  <c:v>503</c:v>
                </c:pt>
                <c:pt idx="318">
                  <c:v>503</c:v>
                </c:pt>
                <c:pt idx="319">
                  <c:v>503</c:v>
                </c:pt>
                <c:pt idx="320">
                  <c:v>503</c:v>
                </c:pt>
                <c:pt idx="321">
                  <c:v>503</c:v>
                </c:pt>
                <c:pt idx="322">
                  <c:v>503</c:v>
                </c:pt>
                <c:pt idx="323">
                  <c:v>503</c:v>
                </c:pt>
                <c:pt idx="324">
                  <c:v>503</c:v>
                </c:pt>
                <c:pt idx="325">
                  <c:v>503</c:v>
                </c:pt>
                <c:pt idx="326">
                  <c:v>503</c:v>
                </c:pt>
                <c:pt idx="327">
                  <c:v>503</c:v>
                </c:pt>
                <c:pt idx="328">
                  <c:v>503</c:v>
                </c:pt>
                <c:pt idx="329">
                  <c:v>503</c:v>
                </c:pt>
                <c:pt idx="330">
                  <c:v>503</c:v>
                </c:pt>
                <c:pt idx="331">
                  <c:v>503</c:v>
                </c:pt>
                <c:pt idx="332">
                  <c:v>503</c:v>
                </c:pt>
                <c:pt idx="333">
                  <c:v>503</c:v>
                </c:pt>
                <c:pt idx="334">
                  <c:v>503</c:v>
                </c:pt>
                <c:pt idx="335">
                  <c:v>503</c:v>
                </c:pt>
                <c:pt idx="336">
                  <c:v>503</c:v>
                </c:pt>
                <c:pt idx="337">
                  <c:v>503</c:v>
                </c:pt>
                <c:pt idx="338">
                  <c:v>503</c:v>
                </c:pt>
                <c:pt idx="339">
                  <c:v>503</c:v>
                </c:pt>
                <c:pt idx="340">
                  <c:v>503</c:v>
                </c:pt>
                <c:pt idx="341">
                  <c:v>503</c:v>
                </c:pt>
                <c:pt idx="342">
                  <c:v>503</c:v>
                </c:pt>
                <c:pt idx="343">
                  <c:v>503</c:v>
                </c:pt>
                <c:pt idx="344">
                  <c:v>503</c:v>
                </c:pt>
                <c:pt idx="345">
                  <c:v>503</c:v>
                </c:pt>
                <c:pt idx="346">
                  <c:v>503</c:v>
                </c:pt>
                <c:pt idx="347">
                  <c:v>503</c:v>
                </c:pt>
                <c:pt idx="348">
                  <c:v>503</c:v>
                </c:pt>
                <c:pt idx="349">
                  <c:v>503</c:v>
                </c:pt>
                <c:pt idx="350">
                  <c:v>503</c:v>
                </c:pt>
                <c:pt idx="351">
                  <c:v>503</c:v>
                </c:pt>
                <c:pt idx="352">
                  <c:v>503</c:v>
                </c:pt>
                <c:pt idx="353">
                  <c:v>503</c:v>
                </c:pt>
                <c:pt idx="354">
                  <c:v>503</c:v>
                </c:pt>
                <c:pt idx="355">
                  <c:v>503</c:v>
                </c:pt>
                <c:pt idx="356">
                  <c:v>503</c:v>
                </c:pt>
                <c:pt idx="357">
                  <c:v>503</c:v>
                </c:pt>
                <c:pt idx="358">
                  <c:v>503</c:v>
                </c:pt>
                <c:pt idx="359">
                  <c:v>503</c:v>
                </c:pt>
                <c:pt idx="360">
                  <c:v>503</c:v>
                </c:pt>
                <c:pt idx="361">
                  <c:v>503</c:v>
                </c:pt>
                <c:pt idx="362">
                  <c:v>503</c:v>
                </c:pt>
                <c:pt idx="363">
                  <c:v>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7A-4717-8460-23ED164D3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4396048"/>
        <c:axId val="564394480"/>
      </c:lineChart>
      <c:catAx>
        <c:axId val="5643960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4394480"/>
        <c:crosses val="autoZero"/>
        <c:auto val="1"/>
        <c:lblAlgn val="ctr"/>
        <c:lblOffset val="100"/>
        <c:tickLblSkip val="12"/>
        <c:noMultiLvlLbl val="0"/>
      </c:catAx>
      <c:valAx>
        <c:axId val="564394480"/>
        <c:scaling>
          <c:orientation val="minMax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439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60FA2-7A4A-4AB1-9376-A3F359755F8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4C657-7664-44CA-BF59-B47FE13F7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77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890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97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04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87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E941E2F-A1CA-4B3C-B64E-2D959595785E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F60C857-412F-4ED2-83E1-A54F41B6E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03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09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07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48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59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06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93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98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2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D8E7-81A9-4E93-9AF3-7E1B75A7A237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6975-CA00-4186-A871-58BBB0592E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38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8049347" y="1769789"/>
            <a:ext cx="1117752" cy="79620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Rectangle 48"/>
          <p:cNvSpPr/>
          <p:nvPr/>
        </p:nvSpPr>
        <p:spPr>
          <a:xfrm>
            <a:off x="9746520" y="5346296"/>
            <a:ext cx="1359265" cy="85878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itre 1"/>
          <p:cNvSpPr txBox="1">
            <a:spLocks/>
          </p:cNvSpPr>
          <p:nvPr/>
        </p:nvSpPr>
        <p:spPr>
          <a:xfrm>
            <a:off x="527381" y="477192"/>
            <a:ext cx="10288848" cy="975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667" b="1" dirty="0">
                <a:latin typeface="Marianne" panose="02000000000000000000" pitchFamily="50" charset="0"/>
                <a:ea typeface="MS PGothic" panose="020B0600070205080204" pitchFamily="34" charset="-128"/>
                <a:cs typeface="Section-Medium"/>
              </a:rPr>
              <a:t>Les rémunérations du début de carrière de la catégorie B</a:t>
            </a:r>
            <a:br>
              <a:rPr lang="fr-FR" altLang="fr-FR" sz="2667" b="1" dirty="0">
                <a:latin typeface="Marianne" panose="02000000000000000000" pitchFamily="50" charset="0"/>
                <a:ea typeface="MS PGothic" panose="020B0600070205080204" pitchFamily="34" charset="-128"/>
                <a:cs typeface="Section-Medium"/>
              </a:rPr>
            </a:br>
            <a:r>
              <a:rPr lang="fr-FR" altLang="fr-FR" sz="2667" b="1" dirty="0">
                <a:latin typeface="Marianne" panose="02000000000000000000" pitchFamily="50" charset="0"/>
                <a:ea typeface="MS PGothic" panose="020B0600070205080204" pitchFamily="34" charset="-128"/>
                <a:cs typeface="Section-Medium"/>
              </a:rPr>
              <a:t>sont revalorisées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27648" y="2084851"/>
            <a:ext cx="8640960" cy="140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33" dirty="0">
                <a:latin typeface="Marianne" panose="02000000000000000000" pitchFamily="2" charset="0"/>
              </a:rPr>
              <a:t>Une mesure nécessaire pour </a:t>
            </a:r>
            <a:r>
              <a:rPr lang="fr-FR" sz="2133" b="1" dirty="0">
                <a:latin typeface="Marianne" panose="02000000000000000000" pitchFamily="2" charset="0"/>
              </a:rPr>
              <a:t>reconstituer les écarts </a:t>
            </a:r>
            <a:r>
              <a:rPr lang="fr-FR" sz="2133" dirty="0">
                <a:latin typeface="Marianne" panose="02000000000000000000" pitchFamily="2" charset="0"/>
              </a:rPr>
              <a:t>car le relèvement de l’indice minimum de traitement par rapport au SMIC a eu comme conséquence de placer au même niveau les premiers échelons de la catégorie B par rapport la catégorie C.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27648" y="4296965"/>
            <a:ext cx="8640960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33" dirty="0">
                <a:latin typeface="Marianne" panose="02000000000000000000" pitchFamily="2" charset="0"/>
              </a:rPr>
              <a:t>Des </a:t>
            </a:r>
            <a:r>
              <a:rPr lang="fr-FR" sz="2133" b="1" dirty="0">
                <a:latin typeface="Marianne" panose="02000000000000000000" pitchFamily="2" charset="0"/>
              </a:rPr>
              <a:t>mesures correctives pour rétablir une cohérence des niveaux d’indice de la catégorie B </a:t>
            </a:r>
            <a:r>
              <a:rPr lang="fr-FR" sz="2133" dirty="0">
                <a:latin typeface="Marianne" panose="02000000000000000000" pitchFamily="2" charset="0"/>
              </a:rPr>
              <a:t>sont introduites.</a:t>
            </a:r>
            <a:endParaRPr lang="fr-FR" sz="2133" b="1" dirty="0">
              <a:latin typeface="Marianne" panose="02000000000000000000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71" y="2166902"/>
            <a:ext cx="1272189" cy="127218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4070079"/>
            <a:ext cx="1233472" cy="12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7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19403" y="1753401"/>
            <a:ext cx="4176736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67" b="1" dirty="0">
                <a:latin typeface="Marianne" panose="02000000000000000000" pitchFamily="50" charset="0"/>
                <a:ea typeface="Times New Roman" panose="02020603050405020304" pitchFamily="18" charset="0"/>
              </a:rPr>
              <a:t>Mesures pour le grade B1</a:t>
            </a:r>
            <a:endParaRPr lang="fr-FR" sz="1867" dirty="0">
              <a:latin typeface="Marianne" panose="02000000000000000000" pitchFamily="50" charset="0"/>
              <a:ea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8760" y="2183508"/>
            <a:ext cx="5021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94" indent="-228594" algn="just">
              <a:buFont typeface="Arial" panose="020B0604020202020204" pitchFamily="34" charset="0"/>
              <a:buChar char="•"/>
            </a:pPr>
            <a:r>
              <a:rPr lang="fr-FR" sz="1600" dirty="0">
                <a:latin typeface="Marianne" panose="02000000000000000000" pitchFamily="50" charset="0"/>
              </a:rPr>
              <a:t>Réduction à 1 an de la durée et revalorisation des 4 premiers échelons</a:t>
            </a:r>
          </a:p>
          <a:p>
            <a:pPr marL="228594" indent="-228594" algn="just">
              <a:buFont typeface="Arial" panose="020B0604020202020204" pitchFamily="34" charset="0"/>
              <a:buChar char="•"/>
            </a:pPr>
            <a:r>
              <a:rPr lang="fr-FR" sz="1600" dirty="0">
                <a:latin typeface="Marianne" panose="02000000000000000000" pitchFamily="50" charset="0"/>
                <a:ea typeface="Times New Roman" panose="02020603050405020304" pitchFamily="18" charset="0"/>
              </a:rPr>
              <a:t>Réduction de la durée du grade à 26 vs 30 ans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84032" y="1753401"/>
            <a:ext cx="4176736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67" b="1" dirty="0">
                <a:latin typeface="Marianne" panose="02000000000000000000" pitchFamily="50" charset="0"/>
                <a:ea typeface="Times New Roman" panose="02020603050405020304" pitchFamily="18" charset="0"/>
              </a:rPr>
              <a:t>Mesures pour le grade B2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27381" y="438480"/>
            <a:ext cx="10288848" cy="975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667" b="1" dirty="0">
                <a:latin typeface="Marianne" panose="02000000000000000000" pitchFamily="50" charset="0"/>
                <a:ea typeface="MS PGothic" panose="020B0600070205080204" pitchFamily="34" charset="-128"/>
                <a:cs typeface="Section-Medium"/>
              </a:rPr>
              <a:t>Les rémunérations du début de carrière de la catégorie B</a:t>
            </a:r>
            <a:br>
              <a:rPr lang="fr-FR" altLang="fr-FR" sz="2667" b="1" dirty="0">
                <a:latin typeface="Marianne" panose="02000000000000000000" pitchFamily="50" charset="0"/>
                <a:ea typeface="MS PGothic" panose="020B0600070205080204" pitchFamily="34" charset="-128"/>
                <a:cs typeface="Section-Medium"/>
              </a:rPr>
            </a:br>
            <a:r>
              <a:rPr lang="fr-FR" altLang="fr-FR" sz="2667" b="1" dirty="0">
                <a:latin typeface="Marianne" panose="02000000000000000000" pitchFamily="50" charset="0"/>
                <a:ea typeface="MS PGothic" panose="020B0600070205080204" pitchFamily="34" charset="-128"/>
                <a:cs typeface="Section-Medium"/>
              </a:rPr>
              <a:t>sont revalorisées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193" y="3290090"/>
            <a:ext cx="3101793" cy="29758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886" y="3265267"/>
            <a:ext cx="3127665" cy="3000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192011" y="2183507"/>
            <a:ext cx="5309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94" indent="-228594" algn="just">
              <a:buFont typeface="Arial" panose="020B0604020202020204" pitchFamily="34" charset="0"/>
              <a:buChar char="•"/>
            </a:pPr>
            <a:r>
              <a:rPr lang="fr-FR" sz="1600" dirty="0">
                <a:latin typeface="Marianne" panose="02000000000000000000" pitchFamily="50" charset="0"/>
                <a:ea typeface="Times New Roman" panose="02020603050405020304" pitchFamily="18" charset="0"/>
              </a:rPr>
              <a:t>Suppression du premier échelon</a:t>
            </a:r>
          </a:p>
          <a:p>
            <a:pPr marL="228594" indent="-228594" algn="just">
              <a:buFont typeface="Arial" panose="020B0604020202020204" pitchFamily="34" charset="0"/>
              <a:buChar char="•"/>
            </a:pPr>
            <a:r>
              <a:rPr lang="fr-FR" sz="1600" dirty="0">
                <a:latin typeface="Marianne" panose="02000000000000000000" pitchFamily="50" charset="0"/>
                <a:ea typeface="Times New Roman" panose="02020603050405020304" pitchFamily="18" charset="0"/>
              </a:rPr>
              <a:t>Réduction à 1 an des 2ème et 3ème échelons</a:t>
            </a:r>
          </a:p>
          <a:p>
            <a:pPr marL="228594" indent="-228594" algn="just">
              <a:buFont typeface="Arial" panose="020B0604020202020204" pitchFamily="34" charset="0"/>
              <a:buChar char="•"/>
            </a:pPr>
            <a:r>
              <a:rPr lang="fr-FR" sz="1600" dirty="0">
                <a:latin typeface="Marianne" panose="02000000000000000000" pitchFamily="50" charset="0"/>
                <a:ea typeface="Times New Roman" panose="02020603050405020304" pitchFamily="18" charset="0"/>
              </a:rPr>
              <a:t>Revalorisation de 1 point du 3ème échelon</a:t>
            </a:r>
          </a:p>
          <a:p>
            <a:pPr marL="228594" indent="-228594" algn="just">
              <a:buFont typeface="Arial" panose="020B0604020202020204" pitchFamily="34" charset="0"/>
              <a:buChar char="•"/>
            </a:pPr>
            <a:r>
              <a:rPr lang="fr-FR" sz="1600" dirty="0">
                <a:latin typeface="Marianne" panose="02000000000000000000" pitchFamily="50" charset="0"/>
                <a:ea typeface="Times New Roman" panose="02020603050405020304" pitchFamily="18" charset="0"/>
              </a:rPr>
              <a:t>Réduction de la durée totale du grade à 26 ans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58451" y="5493279"/>
            <a:ext cx="1260591" cy="77718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4" name="Rectangle 13"/>
          <p:cNvSpPr/>
          <p:nvPr/>
        </p:nvSpPr>
        <p:spPr>
          <a:xfrm>
            <a:off x="9121961" y="5684066"/>
            <a:ext cx="1260591" cy="56673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19407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>
            <a:graphicFrameLocks/>
          </p:cNvGraphicFramePr>
          <p:nvPr/>
        </p:nvGraphicFramePr>
        <p:xfrm>
          <a:off x="623392" y="702868"/>
          <a:ext cx="11036611" cy="52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233187" y="5530818"/>
            <a:ext cx="104738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3" b="1" dirty="0">
                <a:latin typeface="Marianne" panose="02000000000000000000" pitchFamily="2" charset="0"/>
              </a:rPr>
              <a:t>Années</a:t>
            </a:r>
          </a:p>
        </p:txBody>
      </p:sp>
    </p:spTree>
    <p:extLst>
      <p:ext uri="{BB962C8B-B14F-4D97-AF65-F5344CB8AC3E}">
        <p14:creationId xmlns:p14="http://schemas.microsoft.com/office/powerpoint/2010/main" val="417817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47595" y="1604797"/>
            <a:ext cx="3128212" cy="7603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</a:rPr>
              <a:t>Secrétaire administratif</a:t>
            </a:r>
          </a:p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600" baseline="30000" dirty="0"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600" dirty="0"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grade – 2</a:t>
            </a:r>
            <a:r>
              <a:rPr lang="fr-FR" sz="1600" baseline="30000" dirty="0"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1600" dirty="0"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échelon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45357" y="4236798"/>
            <a:ext cx="1132688" cy="35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</a:rPr>
              <a:t>33,9 €</a:t>
            </a:r>
            <a:endParaRPr lang="fr-FR" sz="1600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45358" y="4936250"/>
            <a:ext cx="1132687" cy="35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b="1" dirty="0">
                <a:latin typeface="Marianne" panose="02000000000000000000" pitchFamily="2" charset="0"/>
              </a:rPr>
              <a:t>407 €</a:t>
            </a:r>
            <a:endParaRPr lang="fr-FR" sz="1600" b="1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623392" y="452670"/>
            <a:ext cx="10288848" cy="975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667" b="1" i="1" dirty="0">
                <a:latin typeface="Marianne" panose="02000000000000000000" pitchFamily="50" charset="0"/>
                <a:ea typeface="MS PGothic" panose="020B0600070205080204" pitchFamily="34" charset="-128"/>
                <a:cs typeface="Section-Medium"/>
              </a:rPr>
              <a:t>Traduction en paie des mesures catégorie B</a:t>
            </a:r>
            <a:endParaRPr lang="fr-FR" altLang="fr-FR" sz="2667" b="1" dirty="0">
              <a:latin typeface="Marianne" panose="02000000000000000000" pitchFamily="50" charset="0"/>
              <a:ea typeface="MS PGothic" panose="020B0600070205080204" pitchFamily="34" charset="-128"/>
              <a:cs typeface="Section-Medium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3392" y="4236797"/>
            <a:ext cx="192021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</a:rPr>
              <a:t>Gain mensuel (€)</a:t>
            </a:r>
            <a:endParaRPr lang="fr-FR" sz="1600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3392" y="4936249"/>
            <a:ext cx="192021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67"/>
              </a:spcAft>
            </a:pPr>
            <a:r>
              <a:rPr lang="fr-FR" sz="1600" b="1" dirty="0">
                <a:latin typeface="Marianne" panose="02000000000000000000" pitchFamily="2" charset="0"/>
              </a:rPr>
              <a:t>Gain annuel brut</a:t>
            </a:r>
            <a:endParaRPr lang="fr-FR" sz="1600" b="1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Connecteur en arc 31"/>
          <p:cNvCxnSpPr>
            <a:stCxn id="30" idx="3"/>
            <a:endCxn id="31" idx="3"/>
          </p:cNvCxnSpPr>
          <p:nvPr/>
        </p:nvCxnSpPr>
        <p:spPr>
          <a:xfrm>
            <a:off x="2543605" y="4414699"/>
            <a:ext cx="12700" cy="699452"/>
          </a:xfrm>
          <a:prstGeom prst="curvedConnector3">
            <a:avLst>
              <a:gd name="adj1" fmla="val 1800000"/>
            </a:avLst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207963" y="1562136"/>
            <a:ext cx="3128212" cy="8827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</a:rPr>
              <a:t>Technicienne supérieure de l’agriculture</a:t>
            </a:r>
            <a:br>
              <a:rPr lang="fr-FR" sz="1600" dirty="0">
                <a:latin typeface="Marianne" panose="02000000000000000000" pitchFamily="2" charset="0"/>
              </a:rPr>
            </a:br>
            <a:r>
              <a:rPr lang="fr-FR" sz="1600" dirty="0">
                <a:latin typeface="Marianne" panose="02000000000000000000" pitchFamily="2" charset="0"/>
              </a:rPr>
              <a:t>2</a:t>
            </a:r>
            <a:r>
              <a:rPr lang="fr-FR" sz="1600" baseline="30000" dirty="0">
                <a:latin typeface="Marianne" panose="02000000000000000000" pitchFamily="2" charset="0"/>
              </a:rPr>
              <a:t>e</a:t>
            </a:r>
            <a:r>
              <a:rPr lang="fr-FR" sz="1600" dirty="0">
                <a:latin typeface="Marianne" panose="02000000000000000000" pitchFamily="2" charset="0"/>
              </a:rPr>
              <a:t> grade – 1</a:t>
            </a:r>
            <a:r>
              <a:rPr lang="fr-FR" sz="1600" baseline="30000" dirty="0">
                <a:latin typeface="Marianne" panose="02000000000000000000" pitchFamily="2" charset="0"/>
              </a:rPr>
              <a:t>er</a:t>
            </a:r>
            <a:r>
              <a:rPr lang="fr-FR" sz="1600" dirty="0">
                <a:latin typeface="Marianne" panose="02000000000000000000" pitchFamily="2" charset="0"/>
              </a:rPr>
              <a:t> échelon</a:t>
            </a:r>
            <a:endParaRPr lang="fr-FR" sz="1600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69807" y="4237998"/>
            <a:ext cx="1132688" cy="35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</a:rPr>
              <a:t>33,9 €</a:t>
            </a:r>
            <a:endParaRPr lang="fr-FR" sz="1600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69807" y="4937450"/>
            <a:ext cx="1132687" cy="35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b="1" dirty="0">
                <a:latin typeface="Marianne" panose="02000000000000000000" pitchFamily="2" charset="0"/>
              </a:rPr>
              <a:t>407 €</a:t>
            </a:r>
            <a:endParaRPr lang="fr-FR" sz="1600" b="1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36175" y="1555919"/>
            <a:ext cx="3128212" cy="8827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</a:rPr>
              <a:t>Contrôleuse des finances publiques</a:t>
            </a:r>
            <a:br>
              <a:rPr lang="fr-FR" sz="1600" dirty="0">
                <a:latin typeface="Marianne" panose="02000000000000000000" pitchFamily="2" charset="0"/>
              </a:rPr>
            </a:br>
            <a:r>
              <a:rPr lang="fr-FR" sz="1600" dirty="0">
                <a:latin typeface="Marianne" panose="02000000000000000000" pitchFamily="2" charset="0"/>
              </a:rPr>
              <a:t>1</a:t>
            </a:r>
            <a:r>
              <a:rPr lang="fr-FR" sz="1600" baseline="30000" dirty="0">
                <a:latin typeface="Marianne" panose="02000000000000000000" pitchFamily="2" charset="0"/>
              </a:rPr>
              <a:t>er</a:t>
            </a:r>
            <a:r>
              <a:rPr lang="fr-FR" sz="1600" dirty="0">
                <a:latin typeface="Marianne" panose="02000000000000000000" pitchFamily="2" charset="0"/>
              </a:rPr>
              <a:t> grade - 3</a:t>
            </a:r>
            <a:r>
              <a:rPr lang="fr-FR" sz="1600" baseline="30000" dirty="0">
                <a:latin typeface="Marianne" panose="02000000000000000000" pitchFamily="2" charset="0"/>
              </a:rPr>
              <a:t>e</a:t>
            </a:r>
            <a:r>
              <a:rPr lang="fr-FR" sz="1600" dirty="0">
                <a:latin typeface="Marianne" panose="02000000000000000000" pitchFamily="2" charset="0"/>
              </a:rPr>
              <a:t> échelon</a:t>
            </a:r>
            <a:endParaRPr lang="fr-FR" sz="1600" baseline="30000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337784" y="4236797"/>
            <a:ext cx="1132688" cy="35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dirty="0">
                <a:latin typeface="Marianne" panose="02000000000000000000" pitchFamily="2" charset="0"/>
              </a:rPr>
              <a:t>29 €</a:t>
            </a:r>
            <a:endParaRPr lang="fr-FR" sz="1600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337785" y="4936249"/>
            <a:ext cx="1132687" cy="35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fr-FR" sz="1600" b="1" dirty="0">
                <a:latin typeface="Marianne" panose="02000000000000000000" pitchFamily="2" charset="0"/>
              </a:rPr>
              <a:t>349 €</a:t>
            </a:r>
            <a:endParaRPr lang="fr-FR" sz="1600" b="1" dirty="0"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79" y="2514587"/>
            <a:ext cx="1702243" cy="17022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378" y="2514587"/>
            <a:ext cx="1445544" cy="164090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982" y="2514587"/>
            <a:ext cx="1642597" cy="164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164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Grand écran</PresentationFormat>
  <Paragraphs>28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Marianne</vt:lpstr>
      <vt:lpstr>Section-Medium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Secrétariat Général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GIQUEL Francois</dc:creator>
  <cp:lastModifiedBy>BAILLE Nicolas</cp:lastModifiedBy>
  <cp:revision>8</cp:revision>
  <dcterms:created xsi:type="dcterms:W3CDTF">2022-07-08T17:04:42Z</dcterms:created>
  <dcterms:modified xsi:type="dcterms:W3CDTF">2022-07-18T15:43:56Z</dcterms:modified>
</cp:coreProperties>
</file>